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2.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1" r:id="rId2"/>
    <p:sldId id="279" r:id="rId3"/>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3" clrIdx="0">
    <p:extLst>
      <p:ext uri="{19B8F6BF-5375-455C-9EA6-DF929625EA0E}">
        <p15:presenceInfo xmlns:p15="http://schemas.microsoft.com/office/powerpoint/2012/main" userId="Owner" providerId="None"/>
      </p:ext>
    </p:extLst>
  </p:cmAuthor>
  <p:cmAuthor id="2" name="9chan8686@gmail.com" initials="9" lastIdx="1" clrIdx="1">
    <p:extLst>
      <p:ext uri="{19B8F6BF-5375-455C-9EA6-DF929625EA0E}">
        <p15:presenceInfo xmlns:p15="http://schemas.microsoft.com/office/powerpoint/2012/main" userId="45442adb80440d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C38B"/>
    <a:srgbClr val="CC0000"/>
    <a:srgbClr val="A40000"/>
    <a:srgbClr val="00FF99"/>
    <a:srgbClr val="FFFFFF"/>
    <a:srgbClr val="E2F438"/>
    <a:srgbClr val="D0FED4"/>
    <a:srgbClr val="D4FAD9"/>
    <a:srgbClr val="D2FCE3"/>
    <a:srgbClr val="F38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8" autoAdjust="0"/>
    <p:restoredTop sz="94320" autoAdjust="0"/>
  </p:normalViewPr>
  <p:slideViewPr>
    <p:cSldViewPr snapToGrid="0">
      <p:cViewPr varScale="1">
        <p:scale>
          <a:sx n="78" d="100"/>
          <a:sy n="78" d="100"/>
        </p:scale>
        <p:origin x="384"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1:52:51.976"/>
    </inkml:context>
    <inkml:brush xml:id="br0">
      <inkml:brushProperty name="width" value="0.1" units="cm"/>
      <inkml:brushProperty name="height" value="0.6" units="cm"/>
      <inkml:brushProperty name="color" value="#66CC00"/>
      <inkml:brushProperty name="ignorePressure" value="1"/>
      <inkml:brushProperty name="inkEffects" value="pencil"/>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2:03:46.674"/>
    </inkml:context>
    <inkml:brush xml:id="br0">
      <inkml:brushProperty name="width" value="0.35" units="cm"/>
      <inkml:brushProperty name="height" value="2.1" units="cm"/>
      <inkml:brushProperty name="color" value="#24A850"/>
      <inkml:brushProperty name="ignorePressure" value="1"/>
      <inkml:brushProperty name="inkEffects" value="pencil"/>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2:04:03.673"/>
    </inkml:context>
    <inkml:brush xml:id="br0">
      <inkml:brushProperty name="width" value="0.35" units="cm"/>
      <inkml:brushProperty name="height" value="2.1" units="cm"/>
      <inkml:brushProperty name="color" value="#24A850"/>
      <inkml:brushProperty name="ignorePressure" value="1"/>
      <inkml:brushProperty name="inkEffects" value="pencil"/>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26T10:09:58.746"/>
    </inkml:context>
    <inkml:brush xml:id="br0">
      <inkml:brushProperty name="width" value="0.1" units="cm"/>
      <inkml:brushProperty name="height" value="0.6" units="cm"/>
      <inkml:brushProperty name="color" value="#F6630D"/>
      <inkml:brushProperty name="ignorePressure" value="1"/>
      <inkml:brushProperty name="inkEffects" value="pencil"/>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2T02:23:56.091"/>
    </inkml:context>
    <inkml:brush xml:id="br0">
      <inkml:brushProperty name="width" value="0.35" units="cm"/>
      <inkml:brushProperty name="height" value="2.1" units="cm"/>
      <inkml:brushProperty name="color" value="#438600"/>
      <inkml:brushProperty name="ignorePressure" value="1"/>
      <inkml:brushProperty name="inkEffects" value="pencil"/>
    </inkml:brush>
  </inkml:definitions>
  <inkml:trace contextRef="#ctx0" brushRef="#br0">0 126,'9'0,"13"0,12 0,9 0,2 0,-2 0,1 0,-3 0,-3 0,-3 0,-4 5,-2 1,-1 0,-1-2,0 0,-1-2,1-1,0-1,0 0,0 0,5 0,1 0,0-1,-1 1,-1 0,-1 0,-2 0,0 0,-1 0,0 0,0 0,0 0,0 0,5 0,2 0,-1 0,-1 0,-1 0,3 0,0 0,0 0,-2 0,-2 0,0 0,2 0,2 0,-1 0,-1 0,3 0,0 0,-1 0,-1 0,-3 0,-1 0,0 0,-2 0,0 0,0 0,0 0,0 0,1 0,-1 0,0 0,0 0,0 0,1 0,-1 0,0 0,1 0,-1 0,0 0,1 0,-1 0,0 0,1 0,-1 0,0 0,0 0,1 0,-1 0,0 0,1 0,-1 0,1 0,-1 0,0 0,0 0,1 0,-1 0,0 0,1 0,-1 0,0 0,1 0,-1 0,0 0,1 0,-1 0,0 0,0 0,1 0,-1 0,0 0,1 0,-1 0,0 0,1 0,-1 0,0 0,0 0,1 0,-1 0,0 0,1 0,-1 0,0 0,1 0,-1 0,0 0,-4-5,-2-1,1 1,0 0,-3-3,0 0,2 0,1 3,2 2,1 1,2 1,0 1,0 0,1 0,0 1,-1-1,1 0,-1 0,5 0,2 0,-1 0,-1 0,-1 0,-2 0,0 0,-2 0,1 0,-1 0,0 0,0 0,0 0,0 0,0 0,1 0,-1 0,0 0,1 0,-1 0,0 0,0 0,1 0,-1 0,0 0,1 0,-1 0,0 0,1 0,-1 0,0 0,1 0,-1 0,0 0,0 0,1 0,-1 0,0 0,1 0,-1 0,0 0,1 0,-1 0,1 0,3 0,3 0,-1 0,-1 0,-1 0,-2 0,0-4,-2-2,1 0,-1 1,0 2,0 1,0 1,0 0,-4-3,-2-3,0 2,2 0,1 2,1 1,1 1,1 0,0 1,1 1,-1-1,1 0,-1 0,1 1,-1-1,1 0,-1 0,0 0,1 0,-1 0,0 0,1 0,-6-5,-1-1,1 0,-5-3,1 0,-3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2T02:24:07.140"/>
    </inkml:context>
    <inkml:brush xml:id="br0">
      <inkml:brushProperty name="width" value="0.35" units="cm"/>
      <inkml:brushProperty name="height" value="2.1" units="cm"/>
      <inkml:brushProperty name="color" value="#438600"/>
      <inkml:brushProperty name="ignorePressure" value="1"/>
      <inkml:brushProperty name="inkEffects" value="pencil"/>
    </inkml:brush>
  </inkml:definitions>
  <inkml:trace contextRef="#ctx0" brushRef="#br0">6159 1,'-4'0,"-7"0,-6 0,-4 0,-4 0,-2 0,-1 0,0 0,-1 0,1 0,0 0,0 0,0 0,1 0,0 0,0 0,-1 0,1 0,0 0,-1 0,1 0,0 0,-1 0,1 0,0 0,-1 0,1 0,0 0,0 0,-1 4,1 3,0-1,4 3,2 1,-1-2,0-3,-2-1,-1-2,-1-1,3 4,2 1,0 0,-2-2,-1-1,-2-1,0-1,-1-1,-1 0,1 0,-1 0,1 0,-1-1,1 1,-1 0,1 0,0 0,-1 0,1 0,0 0,-1 0,1 0,0 0,0 0,-1 0,1 0,0 0,-1 0,1 0,0 0,-1 0,1 0,0 0,-1 0,1 0,0 0,0 0,-1 0,1 0,0 0,-1 0,1 0,0 0,-1 0,1 0,0 0,-1 0,-4 0,-1 0,0 0,1 0,1 0,2 0,0 0,1 0,1 0,0 0,0 0,0 0,0 0,0 0,0 0,-1 0,1 0,0 0,-1 0,1 0,-1 0,1 0,0 0,0 0,-1 0,1 0,0 0,-1 0,1 0,0 0,-1 0,1 0,0 0,-1 0,1 0,0 0,0 0,-1 0,1 0,0 0,-1 0,1 0,0 0,-1 0,1 0,0 0,-1 0,1 0,0 0,0 0,-1 0,1 0,0 0,-1 0,1 0,0 0,-1 0,1 0,0 0,-1 0,1 0,0 0,0 0,-1 0,1 0,0 0,-1 0,1 0,-1 0,1 0,0 0,0 0,-1 0,1 0,0 0,0 0,-1 0,1 0,-1 0,1 0,0 0,-1 0,1 0,0 0,0 0,-1 0,1 0,0 0,-1 0,1 0,0 0,-1 0,1-5,0-1,-1 0,1 1,-5 2,-1 1,0 1,1 0,1 1,1 0,2 1,0-1,1 0,0 0,0 0,0 0,0 0,-1 0,1 0,0 0,0 0,-1 0,1 0,0 0,-1 0,1 0,0 0,-1 0,1 0,0 0,0 0,-1 0,1 0,-1 0,1 0,0 0,0 0,-1 0,1 0,0 0,-1 0,1 0,0 0,-1 0,1 0,0 0,-1 0,1 0,4 0,7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2:47:27.244"/>
    </inkml:context>
    <inkml:brush xml:id="br0">
      <inkml:brushProperty name="width" value="0.35" units="cm"/>
      <inkml:brushProperty name="height" value="2.1" units="cm"/>
      <inkml:brushProperty name="color" value="#FF3399"/>
      <inkml:brushProperty name="ignorePressure" value="1"/>
      <inkml:brushProperty name="inkEffects" value="pencil"/>
    </inkml:brush>
  </inkml:definitions>
  <inkml:trace contextRef="#ctx0" brushRef="#br0">1 1,'5'0,"2"0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0:12:03.40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397 308,'0'-2,"-1"-1,1 1,-1 0,0-1,0 1,1 0,-1 0,-1-1,1 1,0 0,0 0,-1 0,1 0,-1 1,0-1,0 0,1 1,-1-1,0 1,0-1,-1 1,1 0,0 0,0 0,0 0,-1 0,1 1,0-1,-1 1,1 0,-3-1,-4 0,0 0,0 0,0 1,0 0,0 0,0 1,-9 2,-5 5,1 0,0 2,1 0,0 2,1 0,0 1,1 1,0 1,-25 27,34-28,20-10,30-13,144-51,251-118,-494 215,-71 61,60-45,-147 104,217-156,-1 0,0-1,1 1,-1 0,0-1,1 1,-1-1,0 1,0-1,1 1,-1-1,0 1,0-1,0 0,0 1,0-1,0 0,0 0,0 0,0 0,0 0,0 0,1 0,-1 0,0 0,0 0,0 0,-1-1,2-1,0 1,0-1,0 0,0 0,0 1,0-1,1 0,-1 0,1 1,-1-1,1 0,0 1,-1-1,1 1,0-1,2-2,34-54,3 2,3 2,54-55,-41 46,-43 49,73-76,-67 76,-19 14,0 0,0 0,1 0,-1 0,0 0,0 0,0 0,0 0,0 0,0 0,1 0,-1 0,0 0,0 0,0 0,0 0,0 0,0 0,1 0,-1 0,0 0,0 0,0 0,0 0,0 1,0-1,0 0,0 0,1 0,-1 0,0 0,0 0,0 0,0 0,0 0,0 1,0-1,0 0,0 0,0 0,0 0,0 0,0 0,0 1,0-1,0 0,0 0,0 0,0 0,0 0,0 0,0 1,0-1,0 0,0 0,0 0,0 0,0 0,0 0,0 0,0 0,0 1,-1-1,1 0,-21 33,-293 322,297-342,13-23,14-30,9 13,-12 23,-12 20,0-5,-1 0,0 0,-1-1,0 0,-1 0,0-1,0 0,-18 14,15-18,15-17,19-21,14-11,9-8,-2-3,44-72,-97 130,-8 9,-183 210,141-152,10-4,38-49,0-1,-1 0,-1-1,-22 20,46-63,42-45,2 1,70-68,-75 85,-49 53,1 0,-1 1,1-1,0 0,-1 0,1 1,0-1,0 1,0 0,0 0,0-1,1 1,-1 0,0 1,5-2,-7 2,1 0,-1 0,1 0,-1 0,0 1,1-1,-1 0,0 0,1 0,-1 1,0-1,1 0,-1 1,0-1,1 0,-1 0,0 1,0-1,1 1,-1-1,0 0,0 1,0-1,0 0,0 1,1-1,-1 1,0-1,0 1,-3 25,-6 4,-2-1,-25 48,-2 8,69-127,-8 14,68-89,39-58,-120 155,-10 20,0 0,0 0,0 0,-1 0,1 0,0 0,0 0,0 1,0-1,0 0,0 0,0 0,0 0,0 0,0 0,0 0,-1 0,1 0,0 0,0 0,0 0,0 0,0 0,0 0,0-1,0 1,0 0,0 0,0 0,0 0,-1 0,1 0,0 0,0 0,0 0,0 0,0 0,0 0,0 0,0 0,0 0,0 0,0 0,0-1,0 1,0 0,0 0,0 0,0 0,0 0,0 0,0 0,0 0,0 0,0 0,0 0,0-1,0 1,-25 25,-98 130,-64 71,164-209,23-16,0-1,0 0,-1 0,1 0,0 0,0 0,-1 0,1 0,0 0,0 0,-1 0,1-1,0 1,0 0,0 0,-1 0,1 0,0 0,0 0,0 0,-1-1,1 1,0 0,0 0,0 0,0 0,-1-1,1 1,0 0,0 0,0 0,0-1,0 1,0 0,0 0,0-1,-1 1,1 0,0 0,0-1,0 1,0 0,0 0,0 0,0-1,1 1,-1 0,0-1,1-6,0 1,1-1,0 0,0 1,6-10,51-96,-34 69,19-49,-157 202,94-98,19-25,22-31,-21 41,4-7,9-15,0-1,10-32,-22 48,-5 8,-11 15,-16 26,29-36,-30 42,23-34,20-32,152-222,-148 228,-16 14,0 1,0 0,1 0,-1 0,0 0,0 0,0 0,1 0,-1 0,0 0,0 0,0 0,0 0,1 0,-1 0,0 0,0 0,0 0,0 0,1 0,-1 0,0 1,0-1,0 0,0 0,1 0,-1 0,0 0,0 0,0 0,0 1,0-1,0 0,0 0,1 0,-1 0,0 1,0-1,0 0,0 0,0 0,0 0,0 1,0-1,0 0,0 0,0 0,0 0,0 1,-7 36,-8 0,-1-1,-2-1,-37 55,-2 5,41-61,17-34,-1 0,0-1,0 1,0 0,0 0,0 0,0 0,0 0,1-1,-1 1,0 0,0 0,0 0,0 0,1 0,-1 0,0 0,0 0,0 0,0 0,1 0,-1 0,0 0,0 0,0 0,0 0,1 0,-1 0,0 0,0 0,0 0,1 0,-1 0,0 0,0 0,0 0,0 0,1 0,-1 0,0 0,0 1,0-1,0 0,0 0,0 0,1 0,-1 0,0 1,0-1,0 0,0 0,0 0,0 0,0 1,0-1,0 0,0 0,0 0,0 1,16-15,96-109,-171 213,-38 63,98-150,7-9,14-16,220-263,-203 239,-38 45,-1 0,0 1,1-1,-1 1,0-1,1 0,-1 1,1-1,-1 1,1-1,-1 1,1-1,-1 1,1-1,0 1,-1 0,1-1,0 1,-1 0,1-1,0 1,0 0,-1 0,1 0,0 0,1 0,-10 23,-38 67,-5-2,-99 132,139-205,10-14,25-27,-50 83,91-136,-12 4,-37 49,2 1,31-35,-76 116,-79 107,286-402,-268 362,-43 52,125-168,7-11,18-25,32-43,-4 4,-65 80,-13 16,-116 124,106-106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12:30.736"/>
    </inkml:context>
    <inkml:brush xml:id="br0">
      <inkml:brushProperty name="width" value="0.05" units="cm"/>
      <inkml:brushProperty name="height" value="0.05" units="cm"/>
      <inkml:brushProperty name="color" value="#FFFFFF"/>
    </inkml:brush>
  </inkml:definitions>
  <inkml:trace contextRef="#ctx0" brushRef="#br0">137 79 24575,'-15'-1'0,"-17"2"0,28-1 0,0 0 0,0 1 0,0 0 0,0 0 0,-7 2 0,6-1 0,5-2 0,0 0 0,-1 0 0,1 1 0,0-1 0,0 0 0,0 0 0,0 0 0,0 0 0,0 0 0,0 0 0,0 0 0,0 0 0,0 0 0,0 0 0,0 0 0,0 0 0,0 0 0,0 0 0,0 0 0,0 0 0,0 1 0,0-1 0,0 0 0,0 0 0,0 0 0,0 0 0,0 0 0,0 0 0,0 0 0,0 0 0,0 0 0,0 0 0,0 0 0,0 0 0,0 1 0,0-1 0,0 0 0,0 0 0,0 0 0,0 0 0,0 0 0,0 0 0,0 0 0,0 0 0,0 0 0,0 0 0,0 0 0,0 0 0,0 0 0,1 0 0,-1 0 0,0 0 0,0 0 0,0 0 0,0 0 0,0 0 0,0 0 0,0 1 0,0-1 0,1 0 0,1 0 0,0 1 0,1-1 0,-1 0 0,1 1 0,-1-1 0,4 0 0,16-2 0,-19 2 0,0 0 0,17-3 0,-19 3 0,1 0 0,-1-1 0,1 1 0,-1-1 0,1 1 0,-1-1 0,0 1 0,1-1 0,1-1 0,-3 2 0,1 0 0,-1 0 0,0 0 0,0-1 0,0 1 0,0 0 0,0 0 0,0 0 0,0 0 0,1 0 0,-1 0 0,0 0 0,0-1 0,0 1 0,0 0 0,0 0 0,0 0 0,0 0 0,0 0 0,0-1 0,0 1 0,0 0 0,0 0 0,0 0 0,0 0 0,0 0 0,0-1 0,0 1 0,0 0 0,-1 0 0,1 0 0,0-1 0,0 1 0,0 0 0,-1 0 0,1 0 0,0 0 0,0-1 0,0 1 0,-1 0 0,1 0 0,0 0 0,-1 0 0,0 0 0,-1-1 0,0 1 0,0 0 0,-2 0 0,-2 0 0,1 1 0,-1-1 0,0 1 0,-10 3 0,-21 9 0,15-5 0,20-7 0,-9 2 0,10-2 0,1-1 0,-1 0 0,0 0 0,1 0 0,-1 0 0,0 0 0,0 0 0,1 0 0,-1 0 0,0 0 0,0-1 0,1 1 0,-2 0 0,1 0 0,1-1 0,0 1 0,0 0 0,-1 0 0,1 0 0,0-1 0,0 1 0,0 0 0,-1 0 0,1-1 0,0 1 0,0 0 0,0 0 0,0-1 0,0 1 0,-1 0 0,1 0 0,0-1 0,0 1 0,0 0 0,0-1 0,0 1 0,0 0 0,0 0 0,0-1 0,0 1 0,0 0 0,0 0 0,0-1 0,1 1 0,-1 0 0,0-1 0,1-1 0,0 0 0,0 0 0,2-2 0,-3 4 0,2-3 0,-1 1 0,1-1 0,0 1 0,0 0 0,0 0 0,0 0 0,3-3 0,-5 5 0,1 0 0,-1 0 0,0 0 0,0 0 0,0 0 0,0 0 0,0 0 0,0 0 0,0-1 0,0 1 0,0 0 0,0 0 0,1 0 0,-1 0 0,0 0 0,0 0 0,0 0 0,0 0 0,0 0 0,0 0 0,0 0 0,0 0 0,1 0 0,-1 0 0,0 0 0,0 0 0,0 0 0,0 0 0,0 0 0,0 0 0,0 0 0,1 0 0,-1 0 0,0 0 0,0 0 0,0 0 0,0 1 0,0-1 0,0 0 0,0 0 0,0 0 0,1 0 0,-1 0 0,0 0 0,0 0 0,0 0 0,0 0 0,0 0 0,0 0 0,0 1 0,0-1 0,0 0 0,0 0 0,0 0 0,0 0 0,0 0 0,0 0 0,0 0 0,0 0 0,0 1 0,0-1 0,0 0 0,0 0 0,1 1 0,-1-1 0,0 0 0,0 1 0,0-1 0,0 0 0,1 0 0,-1 1 0,1-1 0,-1 1 0,1-1 0,0 0 0,0 0 0,0 1 0,0-1 0,-1 0 0,1 0 0,0 1 0,0-1 0,0 0 0,0 0 0,0 0 0,0 0 0,0 0 0,0 0 0,0-1 0,1 1 0,2-1 0,0 0 0,6-3 0,-4 2 0,-1-1 0,1 1 0,-1-1 0,0 0 0,0-1 0,5-3 0,-36 22 0,6-1 0,20-14 0,0 0 0,0 0 0,0 0 0,0 0 0,0 0 0,0 0 0,0 0 0,0 0 0,0 0 0,0 0 0,0 0 0,0 0 0,0 0 0,0 0 0,0 0 0,0 0 0,0 0 0,0 0 0,0 0 0,0 0 0,0 0 0,0 0 0,0 0 0,0 0 0,0 0 0,0 0 0,0 0 0,0 0 0,0 0 0,0 0 0,0 0 0,0 0 0,0 0 0,0 0 0,0 0 0,0 0 0,0 0 0,0 0 0,-1 0 0,1 0 0,0 0 0,0 0 0,0 0 0,0 0 0,0 0 0,0 0 0,0 0 0,0 0 0,0 0 0,0 0 0,0 0 0,0 0 0,1-2 0,3-2 0,5-4 0,-5 4 0,6-6 0,-10 10 0,0 0 0,1-1 0,-1 1 0,0 0 0,0 0 0,0-1 0,0 1 0,0 0 0,0 0 0,1-1 0,-1 1 0,0-1 0,0 1 0,0 0 0,0 0 0,0 0 0,0 0 0,0 0 0,0 0 0,0 0 0,0 0 0,-1 0 0,1 0 0,0 0 0,0 0 0,0 0 0,0 0 0,0 0 0,0-1 0,0 1 0,0 0 0,0 0 0,0 0 0,0 0 0,0 0 0,0 0 0,0 0 0,0 0 0,0 0 0,-1 0 0,1 0 0,0 0 0,0 0 0,0 0 0,0 0 0,-1 0 0,1 0 0,-1 0 0,0 0 0,1 0 0,-1 1 0,0-1 0,1 0 0,-1 0 0,1 0 0,-2 1 0,-1 1 0,0 0 0,-1 0 0,1 0 0,0 0 0,1 1 0,-5 4 0,6-5 0,3-3 0,5-2 0,-2-1 0,1 1 0,-1-1 0,0 0 0,6-6 0,-7 4 0,-4 6 0,0 0 0,0 0 0,0 0 0,0 0 0,0 0 0,0 0 0,0 0 0,0 0 0,0 0 0,0-1 0,0 1 0,0 0 0,0 0 0,0 0 0,0 0 0,0 0 0,0 0 0,0 0 0,0 0 0,0-1 0,0 1 0,0 0 0,0 0 0,0 0 0,0 0 0,0 0 0,0 0 0,0 0 0,0 0 0,0 0 0,0 0 0,-1 0 0,1 0 0,0 0 0,0-1 0,0 1 0,0 0 0,0 0 0,0 0 0,0 0 0,0 0 0,-1 0 0,1 0 0,0 0 0,0 0 0,0 0 0,0 0 0,0 0 0,0 0 0,0 0 0,0 0 0,0 0 0,-1 0 0,1 0 0,0 0 0,0 0 0,0 0 0,0 0 0,0 0 0,0 0 0,0 0 0,0 0 0,-1 0 0,-1 1 0,1-1 0,-1 1 0,0 0 0,0 0 0,1-1 0,-1 1 0,-3 2 0,-10 9 0,12-9 0,-3 1 0,5-2 0,-1-1 0,0 0 0,1 1 0,-1-1 0,1 1 0,-1-1 0,-1 3 0,3-4 0,0 0 0,0 0 0,0 0 0,0 0 0,0 0 0,0 0 0,0 0 0,0 0 0,0 0 0,1 0 0,-1 0 0,0 0 0,0 0 0,0 0 0,0 0 0,0 0 0,0 0 0,0 0 0,0 0 0,0 0 0,0 0 0,0 0 0,0 0 0,0 0 0,0 0 0,0 0 0,0 0 0,0 0 0,0 0 0,0 0 0,0 0 0,0 0 0,0 0 0,0 0 0,0 0 0,0 0 0,0 0 0,0 0 0,0 0 0,0 0 0,0 0 0,0 0 0,0 0 0,0 0 0,0 0 0,0 0 0,0 0 0,0 0 0,0 0 0,0 0 0,0 0 0,0 0 0,0 1 0,0-1 0,0 0 0,0 0 0,0 0 0,0 0 0,0 0 0,0 0 0,0 0 0,0 0 0,0 0 0,0 0 0,0 0 0,0 0 0,0 0 0,0 0 0,3-1 0,-1 0 0,1-1 0,-1 1 0,0-1 0,1 1 0,-1-1 0,2-1 0,2-2 0,-4 3 0,4-2 0,0-1 0,0 0 0,-1 0 0,7-8 0,-12 13 0,0 0 0,0-1 0,1 1 0,-1 0 0,0 0 0,0 0 0,0-1 0,0 1 0,0 0 0,0-1 0,0 1 0,0 0 0,0 0 0,0-1 0,0 1 0,0 0 0,0 0 0,0-1 0,0 1 0,0 0 0,0 0 0,0 0 0,0 0 0,0-1 0,0 1 0,0 0 0,-1 0 0,1 0 0,0 0 0,0 0 0,0 0 0,0 0 0,-1 0 0,1 0 0,0 0 0,0 0 0,0 0 0,0 0 0,0 0 0,-1 0 0,1 0 0,0 0 0,0 0 0,0 0 0,0 0 0,-2 0 0,1 1 0,-1-1 0,0 1 0,1-1 0,-3 2 0,-3 2 0,1 0 0,-1 1 0,1-1 0,-10 10 0,16-13 0,2-2 0,4-2 0,-2 1 0,-1 0 0,1-1 0,-1 1 0,1-1 0,4-5 0,-8 8 0,0 0 0,0 0 0,0 0 0,0 0 0,0 0 0,0 0 0,0 0 0,0 0 0,0 0 0,1 0 0,-1 0 0,0 0 0,0 0 0,0 0 0,0-1 0,0 1 0,0 0 0,0 0 0,0 0 0,0 0 0,0 0 0,0 0 0,0 0 0,0 0 0,0 0 0,0 0 0,0 0 0,0 0 0,0 0 0,0 0 0,0 0 0,0 0 0,0 0 0,0 0 0,0 0 0,0 0 0,0 0 0,0 0 0,0 0 0,0 0 0,0 0 0,0 0 0,0 0 0,0 0 0,0 0 0,0 0 0,0 0 0,0 0 0,0-1 0,0 1 0,0 0 0,0 0 0,0 0 0,0 0 0,-1 0 0,1 0 0,-2 2 0,-4 1 0,-24 21 0,35-28 0,-1 0 0,0-1 0,5-7 0,-9 12 0,0 0 0,0 0 0,1 0 0,-1-1 0,0 1 0,0 0 0,0 0 0,0 0 0,0 0 0,0-1 0,0 1 0,0 0 0,0 0 0,0 0 0,0 0 0,0-1 0,0 1 0,0 0 0,-3 1 0,-4 4 0,6-4 0,-14 13 0,25-23 0,-6 6 0,0-1 0,0 1 0,3-6 0,-6 8 0,-3 1 0,-4 4 0,2-1 0,-7 8 0,10-10 0,3-2 0,3-2 0,-2 1 0,-1 0 0,1 0 0,-1 0 0,1 0 0,-1 0 0,0 0 0,4-5 0,-6 7 0,0 0 0,0 0 0,0-1 0,0 1 0,0 0 0,0 0 0,0 0 0,0 0 0,0 0 0,0 0 0,0 0 0,0 0 0,0 0 0,0 0 0,0 0 0,0 0 0,0 0 0,0 0 0,0-1 0,0 1 0,0 0 0,0 0 0,0 0 0,0 0 0,0 0 0,0 0 0,0 0 0,0 0 0,0 0 0,0 0 0,-2 0 0,-3 3 0,-14 13 0,45-38 0,-30 26 0,1 0 0,0 0 0,-2 4 0,5-8 0,0 0 0,0 1 0,0-1 0,0 0 0,0 0 0,0 0 0,0 0 0,0 0 0,0 0 0,0 0 0,0 0 0,0 0 0,0 0 0,0 0 0,0 0 0,0 0 0,0 0 0,0 0 0,0 0 0,0 0 0,0 0 0,0 0 0,0 0 0,0 0 0,0 0 0,0 0 0,0 0 0,0 0 0,0 0 0,0 0 0,0 0 0,0 0 0,0 0 0,0 0 0,0 0 0,0 0 0,0 0 0,1 0 0,-1 0 0,0 0 0,0 0 0,0 0 0,0 0 0,0 0 0,0 0 0,0 0 0,0 0 0,0 0 0,0 0 0,0 0 0,0 0 0,0 0 0,0 0 0,0 0 0,0 0 0,0 0 0,0 0 0,0 0 0,0 0 0,0 0 0,0 0 0,0 0 0,0 0 0,0 0 0,0 0 0,0 0 0,0 0 0,0 0 0,0 0 0,3-1 0,3-3 0,6-5 0,-12 10 0,-5 4 0,-6 8 0,10-13 0,1 0 0,0 0 0,0 0 0,0 0 0,0 0 0,0 0 0,0 0 0,0 0 0,0 0 0,0 0 0,0 0 0,0 0 0,0 0 0,0 0 0,0 1 0,0-1 0,0 0 0,0 0 0,0 0 0,0 0 0,0 0 0,0 0 0,0 0 0,0 0 0,0 0 0,0 0 0,0 0 0,0 0 0,0 0 0,0 0 0,0 0 0,0 0 0,0 0 0,0 0 0,0 0 0,0 0 0,0 1 0,0-1 0,0 0 0,0 0 0,0 0 0,0 0 0,0 0 0,0 0 0,0 0 0,0 0 0,0 0 0,4-1 0,2-3 0,-5 3 0,-1 2 0,-2 3 0,-6 7 0,6-9 0,2-2 0,-1 2 0,-1 1 0,-1 3 0,3-6 0,0 0 0,0 0 0,0 0 0,0 0 0,0 0 0,0 0 0,0 0 0,0 0 0,0 0 0,0 0 0,0 0 0,0 0 0,0 0 0,0 0 0,0 0 0,0 0 0,0 0 0,0 0 0,0 0 0,0 0 0,0 0 0,0 0 0,0 0 0,0 0 0,0 0 0,0 1 0,0-1 0,0 0 0,0 0 0,0 0 0,0 0 0,0 0 0,0 0 0,0 0 0,0 0 0,0 0 0,0 0 0,0 0 0,0 0 0,0 0 0,0 0 0,0 0 0,1 0 0,-1 0 0,0 0 0,0 0 0,0 0 0,0 0 0,0 0 0,0 0 0,0 0 0,0 0 0,0 0 0,0 0 0,0 0 0,0 0 0,0 0 0,0 0 0,0 0 0,0 0 0,0 0 0,0 0 0,0 0 0,5-2 0,3-3 0,-5 3 0,1-2 0,-3 4 0,-2 2 0,-4 3 0,-8 9 0,13-13 0,2-2 0,1-1 0,5-2 0,-7 5 0,-2 0 0,-1 3 0,2-4 0,-4 8 0,4-8 0,0 0 0,0 0 0,0 0 0,0 0 0,0 0 0,0 0 0,0 0 0,0 0 0,0 0 0,0 1 0,0-1 0,0 0 0,0 0 0,0 0 0,0 0 0,0 0 0,0 0 0,0 0 0,0 0 0,0 0 0,0 0 0,0 0 0,0 0 0,0 1 0,0-1 0,0 0 0,0 0 0,1 0 0,-1 0 0,0 0 0,0 0 0,0 0 0,0 0 0,0 0 0,1 0 0,-1 0 0,0 0 0,1 0 0,-1 0 0,0 0 0,0 0 0,1-1 0,-1 1 0,0 0 0,1 0 0,-1 0 0,1-1 0,1 0 0,-1 3 0,-4 4 0,1-1 0,3-5 0,-1 0 0,0 0 0,0 1 0,0-1 0,1 0 0,-1 0 0,0-1 0,0 1 0,0 0 0,0 0 0,1 0 0,-1 0 0,0 0 0,0 0 0,0 0 0,0 0 0,1 0 0,-1 0 0,0 0 0,0 0 0,0 0 0,0 0 0,0-1 0,1 1 0,2-1 0,-3 0 0,0 1 0,0 0 0,0 0 0,0 0 0,0 0 0,0 0 0,1 0 0,-1 0 0,0 0 0,0 0 0,0 0 0,0 0 0,0 0 0,0 0 0,0 0 0,0 0 0,0 0 0,0 0 0,0 0 0,0 0 0,0 0 0,1 0 0,-1 0 0,0 0 0,0 0 0,0 0 0,0 0 0,0 0 0,0 0 0,0 0 0,0 0 0,0 0 0,0 1 0,0-1 0,0 0 0,0 0 0,0 0 0,0 0 0,0 0 0,0 0 0,0 1 0,0 1 0,-1-1 0,1 0 0,-1 1 0,1-1 0,-1 0 0,-1 2 0,0 0 0,5-7 0,-1 1 0,-5 3 0,-3 4 0,-11 12 0,15-15 0,3-3 0,3-6 0,-3 8 0,1-4 0,0 1 0,0 0 0,2-4 0,-4 7 0,0 0 0,0 0 0,0 0 0,0 0 0,0 0 0,0 0 0,0 0 0,0 0 0,0 0 0,0 0 0,0 0 0,-1 0 0,1 0 0,0 0 0,0 0 0,0 0 0,0 0 0,0 0 0,0 0 0,0 0 0,0 0 0,0 0 0,0 0 0,0 0 0,0 0 0,0 0 0,0 0 0,0 0 0,0 0 0,0 0 0,0 0 0,0 0 0,0 0 0,0 0 0,0 0 0,0 0 0,0 0 0,0 0 0,0 0 0,0-1 0,0 1 0,0 0 0,0 0 0,0 0 0,0 0 0,0 0 0,0 0 0,0 0 0,0 0 0,0 0 0,0 0 0,0 0 0,0 0 0,-3 2 0,0 1 0,3-4 0,0 0 0,8-10 0,-6 7 0,1 1 0,-1-1 0,3-7 0,-5 11 0,0 0 0,0 0 0,0 0 0,0 0 0,1 0 0,-1 0 0,0 0 0,0 0 0,0 0 0,0-1 0,0 1 0,0 0 0,0 0 0,0 0 0,0 0 0,0 0 0,0 0 0,0 0 0,0 0 0,0 0 0,0 0 0,0-1 0,0 1 0,0 0 0,0 0 0,0 0 0,0 0 0,0 0 0,0 0 0,0 0 0,-1 0 0,1 0 0,0 0 0,0 0 0,0 0 0,0 0 0,0 0 0,0 0 0,0-1 0,-4 3 0,-4 6 0,7-8 0,-3 5 0,2-4 0,1 1 0,-1 0 0,-4 2 0,6-4 0,0 0 0,0 0 0,0 0 0,0 0 0,0 0 0,0 0 0,0 0 0,0 0 0,0 0 0,0 0 0,0 0 0,0 0 0,0 0 0,0 0 0,0 0 0,0 0 0,0 0 0,0 0 0,0 0 0,0 0 0,0 0 0,0 0 0,0 0 0,0 0 0,0-1 0,0 1 0,0 0 0,0 0 0,0 0 0,0 0 0,0 0 0,0 0 0,0 0 0,0 0 0,0 0 0,0 0 0,0 0 0,0 0 0,0 0 0,0 0 0,0 0 0,0 0 0,0 0 0,0 0 0,0 0 0,0 0 0,0 0 0,0 0 0,0 0 0,0 0 0,0 0 0,0 0 0,0 0 0,0 0 0,0 0 0,0 0 0,0 0 0,0 0 0,0 0 0,0 0 0,0 0 0,0 0 0,0 0 0,0 0 0,1-3 0,14-18 0,-21 30 0,-5 9 0,9-14 0,3-3 0,0-3 0,1 2 0,-3 2 0,-2 5 0,1-4 0,11-10 0,-1-2 0,-7 7 0,1 0 0,0 0 0,0 0 0,0 0 0,3-2 0,-6 9 0,-19 28 0,17-27 0,3-4 0,0-2 0,0 0 0,0 0 0,0 0 0,0 0 0,0 0 0,0 0 0,1 0 0,-1 0 0,0 0 0,0 0 0,0 0 0,0 0 0,0 0 0,0 0 0,0 0 0,0 0 0,0 0 0,0 0 0,0 0 0,1 0 0,-1 0 0,0 0 0,0 0 0,0 0 0,0 0 0,0 0 0,0 0 0,0 0 0,0 0 0,0 0 0,0 0 0,0 0 0,0 0 0,3-2 0,-1 0 0,1 0 0,-1 0 0,3-4 0,-3 3 0,1 1 0,3-4 0,-6 6 0,0 0 0,0 0 0,0 0 0,0 0 0,0 0 0,0 0 0,0 0 0,0 0 0,0 0 0,0 0 0,0 0 0,0 0 0,0 0 0,0 0 0,0 0 0,0 0 0,0 0 0,0 0 0,0 0 0,0 0 0,0 0 0,0 0 0,0 0 0,0 0 0,0 0 0,0 0 0,0 0 0,0 0 0,0 0 0,0 0 0,0 0 0,0 0 0,0 0 0,0 0 0,0 0 0,1 0 0,-1 0 0,0 0 0,0 0 0,0 0 0,0 0 0,0 0 0,0 0 0,0 0 0,0 0 0,0 0 0,0 0 0,0 0 0,0 0 0,0 0 0,0 0 0,0 0 0,0 0 0,0 0 0,0 0 0,0 0 0,0 0 0,0 0 0,0 0 0,0 0 0,0 0 0,0 0 0,0 0 0,0 0 0,-1 3 0,-1 2 0,-1 1 0,1-4 0,1 0 0,0 1 0,-2 3 0,3-6 0,0 0 0,0 0 0,0 0 0,0 0 0,0 0 0,0 0 0,0 0 0,0 0 0,0 0 0,0 0 0,0 0 0,0 0 0,0 0 0,0 0 0,0 0 0,0 0 0,0 0 0,0 0 0,0 0 0,0 0 0,0 0 0,0 0 0,0 0 0,0 0 0,0 0 0,0 0 0,0 0 0,0 0 0,0 1 0,0-1 0,0 0 0,0 0 0,0 0 0,0 0 0,0 0 0,0 0 0,0 0 0,0 0 0,0 0 0,0 0 0,0 0 0,1 0 0,-1 0 0,0 0 0,0 0 0,0 0 0,0 0 0,0 0 0,0 0 0,0 0 0,0 0 0,0 0 0,0 0 0,2-1 0,2-3 0,-1 1 0,2-2 0,-8 10 0,0-3 0,-1 3 0,3-4 0,2-2 0,-1 1 0,0 0 0,0 0 0,1 0 0,-1 0 0,0 0 0,0 0 0,0 0 0,0 0 0,0 0 0,0 0 0,0 0 0,0 0 0,0 0 0,0 0 0,0 0 0,0 0 0,0 0 0,0 0 0,0 0 0,0 0 0,0 0 0,0 0 0,0 0 0,0 0 0,0 0 0,0 0 0,0 0 0,0 0 0,0 0 0,0 0 0,0 0 0,0 0 0,0 0 0,0 0 0,0 0 0,0 0 0,0 0 0,0 0 0,0 0 0,0 0 0,0 0 0,0 0 0,0 0 0,0 0 0,0 0 0,0 0 0,-1 2 0,-1 3 0,1-3 0,0-1 0,1 0 0,-1 1 0,0-1 0,1 0 0,-1 0 0,1 1 0,-1 1 0,1-3 0,0 0 0,0 0 0,0 0 0,0 0 0,0 0 0,0 0 0,0 0 0,0 0 0,0 0 0,0 0 0,0 0 0,0 0 0,0 0 0,0 0 0,0 0 0,0 0 0,0 1 0,0-1 0,0 0 0,0 0 0,0 0 0,0 0 0,0 0 0,0 0 0,0 0 0,0 0 0,0 0 0,0 0 0,0 0 0,0 0 0,0 0 0,0 0 0,0 0 0,0 0 0,0 0 0,0 0 0,0 0 0,0 0 0,0 0 0,0 0 0,0 0 0,0 0 0,0 0 0,0 0 0,0 0 0,0 0 0,0 0 0,0 0 0,0 0 0,0 0 0,0 0 0,1 0 0,-1 0 0,0 0 0,0 0 0,0 0 0,2-1 0,1-3 0,-1-1 0,-2 4 0,-4 1 0,4 0 0,0 0 0,0 0 0,0 0 0,0 0 0,0 0 0,0 0 0,0 0 0,0 0 0,0 0 0,0 0 0,0 0 0,0 0 0,0 0 0,0 0 0,0 0 0,0 0 0,0 0 0,0 0 0,-1 0 0,1 0 0,0 0 0,0 0 0,0 0 0,0 0 0,0 0 0,0 0 0,0 0 0,0 0 0,0 0 0,0 0 0,0 0 0,0 0 0,0 0 0,0 0 0,0 0 0,0 0 0,0 0 0,0 0 0,0 0 0,0 0 0,0 0 0,0 0 0,0 0 0,0 0 0,0-3 0,3-4 0,-2 6 0,-8 6 0,1 0 0,5-4 0,0 0 0,-1 0 0,1 0 0,0 0 0,0 0 0,0-1 0,-1 1 0,-1 1 0,3-2 0,0 0 0,0 0 0,0 0 0,0 0 0,0 0 0,0 0 0,0 0 0,0 0 0,0 0 0,0 0 0,0 0 0,0 0 0,-1 0 0,1 0 0,0 0 0,0 0 0,0 0 0,0 0 0,0 0 0,0 0 0,0 0 0,0 0 0,0 0 0,0 0 0,0-1 0,0 1 0,0 0 0,0 0 0,0 0 0,0 0 0,0 0 0,0 0 0,0 0 0,0 0 0,0 0 0,0 0 0,0 0 0,0 0 0,0 0 0,0 0 0,0 0 0,0 0 0,0 0 0,0 0 0,0 0 0,0 0 0,0 0 0,0 0 0,0 0 0,0 0 0,1 0 0,0-3 0,9-12 0,-21 30 0,27-26 0,-14 10 0,-2 2 0,-4 4 0,4-5 0,-3 3 0,3-3 0,0 0 0,0 0 0,0 0 0,0 0 0,0 0 0,0 0 0,0 0 0,0 0 0,0 0 0,1 0 0,-1 0 0,0 0 0,0 0 0,0 0 0,0 0 0,0 0 0,0 0 0,0 0 0,0 0 0,0 0 0,0 0 0,0 1 0,0-1 0,0 0 0,0 0 0,0 0 0,0 0 0,0 0 0,0 0 0,0 0 0,0 0 0,0 0 0,0 0 0,0 0 0,0 0 0,0 0 0,0 0 0,0 0 0,0 0 0,0 0 0,0 0 0,0 0 0,0 0 0,0 0 0,0 0 0,0 0 0,0 0 0,6-3 0,-1 0 0,9-6 0,-22 16 0,6-5 0,4-3 0,4-4 0,-1 1 0,0 0 0,0 0 0,6-8 0,-10 10 0,-1 1 0,-4 3 0,-4 3 0,3 1 0,5-6 0,3-2 0,-1 1 0,0 0 0,-1 0 0,1 0 0,-1-1 0,0 1 0,1 0 0,-1 0 0,0-1 0,2-1 0,-8 6 0,-8 9 0,8-7 0,4-4 0,1-1 0,5-5 0,4-2 0,-8 5 0,-2 3 0,0-1 0,1 0 0,0 1 0,0-1 0,0 0 0,0 0 0,0 0 0,-1 0 0,1 0 0,0 0 0,0 0 0,0 0 0,0 0 0,-1 0 0,1 1 0,0-1 0,0 0 0,0 0 0,0 0 0,-1 0 0,1 0 0,0 0 0,0-3 0,6-5 0,-4 6 0,3-4 0,-5 5 0,-3 3 0,-4 3 0,4-3 0,7-5 0,6-6-1365,-8 8-5461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12:31.713"/>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12:32.357"/>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1:53:02.716"/>
    </inkml:context>
    <inkml:brush xml:id="br0">
      <inkml:brushProperty name="width" value="0.1" units="cm"/>
      <inkml:brushProperty name="height" value="0.6" units="cm"/>
      <inkml:brushProperty name="color" value="#66CC00"/>
      <inkml:brushProperty name="ignorePressure" value="1"/>
      <inkml:brushProperty name="inkEffects" value="pencil"/>
    </inkml:brush>
  </inkml:definitions>
  <inkml:trace contextRef="#ctx0" brushRef="#br0">1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12:33.001"/>
    </inkml:context>
    <inkml:brush xml:id="br0">
      <inkml:brushProperty name="width" value="0.05" units="cm"/>
      <inkml:brushProperty name="height" value="0.05" units="cm"/>
      <inkml:brushProperty name="color" value="#FFFFFF"/>
    </inkml:brush>
  </inkml:definitions>
  <inkml:trace contextRef="#ctx0" brushRef="#br0">0 6 24575,'0'-5'0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13:33.129"/>
    </inkml:context>
    <inkml:brush xml:id="br0">
      <inkml:brushProperty name="width" value="0.05" units="cm"/>
      <inkml:brushProperty name="height" value="0.05" units="cm"/>
      <inkml:brushProperty name="color" value="#FFFFFF"/>
    </inkml:brush>
  </inkml:definitions>
  <inkml:trace contextRef="#ctx0" brushRef="#br0">196 146 24575,'-45'1'0,"29"0"0,-1 0 0,1-1 0,-1-1 0,1-1 0,-25-5 0,40 7 0,0 0 0,0 0 0,-1 0 0,1 0 0,0 0 0,0-1 0,0 1 0,0 0 0,0-1 0,0 1 0,0-1 0,0 0 0,0 1 0,0-1 0,0 0 0,0 1 0,0-1 0,0 0 0,0 0 0,1 0 0,-1 0 0,0 0 0,1 0 0,-1 0 0,1 0 0,-1 0 0,1 0 0,-1 0 0,1 0 0,0 0 0,-1 0 0,1-1 0,0 1 0,0 0 0,0 0 0,0 0 0,0 0 0,0-2 0,2 0 0,-1 0 0,1 0 0,0 0 0,0 0 0,0 0 0,1 0 0,-1 0 0,1 1 0,-1-1 0,6-2 0,18-13 0,-62 37 0,17-12 0,32-19 0,29-19 0,-31 25 0,1 0 0,0 0 0,0 1 0,17-5 0,-25 9 0,0 0 0,0 0 0,0 0 0,0 0 0,1 1 0,-1-1 0,0 1 0,0 0 0,0 0 0,0 1 0,0-1 0,1 1 0,-1 0 0,0 0 0,0 0 0,5 3 0,-8-4 0,0 1 0,-1-1 0,1 1 0,-1-1 0,0 1 0,1 0 0,-1-1 0,1 1 0,-1-1 0,0 1 0,1 0 0,-1-1 0,0 1 0,0 0 0,0-1 0,1 1 0,-1 0 0,0-1 0,0 1 0,0 0 0,0 0 0,0-1 0,0 1 0,0 0 0,-1-1 0,1 1 0,0 0 0,0-1 0,0 1 0,-1 0 0,1-1 0,0 1 0,-1-1 0,1 1 0,-1 0 0,1-1 0,0 1 0,-1-1 0,1 1 0,-1-1 0,0 1 0,1-1 0,-2 1 0,-26 20 0,28-20 0,-16 8-227,0-1-1,-1-1 1,1 0-1,-1-1 1,-20 5-1,1-3-6598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13:34.558"/>
    </inkml:context>
    <inkml:brush xml:id="br0">
      <inkml:brushProperty name="width" value="0.05" units="cm"/>
      <inkml:brushProperty name="height" value="0.05" units="cm"/>
      <inkml:brushProperty name="color" value="#FFFFFF"/>
    </inkml:brush>
  </inkml:definitions>
  <inkml:trace contextRef="#ctx0" brushRef="#br0">0 0 24575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13:35.123"/>
    </inkml:context>
    <inkml:brush xml:id="br0">
      <inkml:brushProperty name="width" value="0.05" units="cm"/>
      <inkml:brushProperty name="height" value="0.05" units="cm"/>
      <inkml:brushProperty name="color" value="#FFFFFF"/>
    </inkml:brush>
  </inkml:definitions>
  <inkml:trace contextRef="#ctx0" brushRef="#br0">14 6 24575,'-6'0'0,"-1"-5"0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00:11:57.94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14:50.491"/>
    </inkml:context>
    <inkml:brush xml:id="br0">
      <inkml:brushProperty name="width" value="0.05" units="cm"/>
      <inkml:brushProperty name="height" value="0.05" units="cm"/>
      <inkml:brushProperty name="color" value="#FFFFFF"/>
    </inkml:brush>
  </inkml:definitions>
  <inkml:trace contextRef="#ctx0" brushRef="#br0">483 76 24575,'-7'5'0,"-1"0"0,1-1 0,-1 0 0,-1-1 0,1 1 0,0-2 0,-1 1 0,0-1 0,1 0 0,-1-1 0,0 0 0,-10 0 0,-38 8 0,-30 10 0,180-19 0,-57-1 0,-29 1 0,-13 0 0,-59-1 0,12-1 0,0 3 0,-103 13 0,133-7 0,34-6 0,44-9 0,8-8 0,203-57 0,-241 61 0,-25 12 0,-1-1 0,1 1 0,0 0 0,0-1 0,0 1 0,0 0 0,0-1 0,-1 1 0,1 0 0,0-1 0,0 1 0,0 0 0,-1 0 0,1-1 0,0 1 0,0 0 0,-1 0 0,1 0 0,0-1 0,-1 1 0,1 0 0,0 0 0,-1 0 0,1 0 0,0 0 0,-1 0 0,1 0 0,0 0 0,-1-1 0,1 1 0,0 0 0,-1 0 0,1 0 0,0 1 0,-1-1 0,1 0 0,-56-3 0,51 3 0,-45 3 0,-78 13 0,81-8 0,28-3 0,37-3 0,36-1 0,-29-2 0,-1-2 0,1 0 0,33-9 0,-52 8 0,-18 1 0,-21 3 0,10 3 0,1 1 0,0 1 0,-36 12 0,58-16 0,-1-1 0,0 0 0,0 0 0,1 1 0,-1-1 0,0 0 0,1 1 0,-1-1 0,0 0 0,1 1 0,-1-1 0,1 1 0,-1-1 0,0 1 0,1-1 0,-1 1 0,1 0 0,-1-1 0,1 1 0,0 0 0,-1-1 0,1 1 0,0 0 0,-1-1 0,1 1 0,0 0 0,0 0 0,0-1 0,0 1 0,0 0 0,0 0 0,0 0 0,0-1 0,0 1 0,0 0 0,0 0 0,0-1 0,0 1 0,1 0 0,-1 0 0,0-1 0,1 1 0,-1 0 0,0-1 0,1 1 0,-1 0 0,1-1 0,-1 1 0,1 0 0,0 0 0,0 1 0,0-1 0,0 1 0,-1-1 0,1 1 0,0-1 0,-1 1 0,0 0 0,1-1 0,-1 1 0,0 0 0,0-1 0,0 1 0,0 0 0,0-1 0,0 1 0,0-1 0,0 1 0,-1 0 0,1-1 0,-1 3 0,-12 14 0,-2 12 0,15-29 0,0 0 0,0 0 0,0 0 0,0 0 0,0 0 0,0 0 0,1 0 0,-1 0 0,1 0 0,-1 0 0,1 0 0,-1 0 0,1 0 0,-1 0 0,1 0 0,0 0 0,-1 0 0,1-1 0,0 1 0,0 0 0,0-1 0,-1 1 0,1 0 0,0-1 0,0 1 0,0-1 0,0 1 0,0-1 0,0 0 0,0 1 0,2-1 0,13 5 0,0-1 0,1-1 0,-1 0 0,1-1 0,0-1 0,27-1 0,-21 0 0,0 0 0,36 7 0,-56-7 0,-1 0 0,0 1 0,0-1 0,0 0 0,0 1 0,0 0 0,0-1 0,0 1 0,-1 0 0,1 0 0,0 0 0,0 0 0,0 0 0,-1 1 0,1-1 0,-1 0 0,3 4 0,-4-4 0,1 0 0,-1 0 0,0 0 0,0-1 0,0 1 0,-1 0 0,1 0 0,0 0 0,0 0 0,0 0 0,-1 0 0,1-1 0,0 1 0,-1 0 0,1 0 0,-1 0 0,1-1 0,-1 1 0,1 0 0,-1-1 0,0 1 0,1 0 0,-1-1 0,0 1 0,1-1 0,-3 2 0,-5 3 0,0 0 0,0 0 0,0-1 0,-1 0 0,0-1 0,-10 3 0,15-5 0,-6 3 0,0-2 0,-1 1 0,1-1 0,0-1 0,-1 0 0,1 0 0,0-1 0,-16-2 0,25 2 0,1 0 0,0 0 0,-1 0 0,1-1 0,0 1 0,0 0 0,0 0 0,-1 0 0,1-1 0,0 1 0,0 0 0,0 0 0,-1-1 0,1 1 0,0 0 0,0-1 0,0 1 0,0 0 0,0 0 0,0-1 0,0 1 0,0 0 0,0-1 0,0 1 0,0 0 0,0-1 0,0 1 0,0 0 0,0-1 0,0 1 0,0 0 0,0 0 0,0-1 0,0 1 0,0 0 0,0-1 0,1 1 0,-1 0 0,0-1 0,13-16 0,17-11 0,59-28 0,-68 45 0,0-2 0,-1 0 0,34-28 0,-53 40 0,-1 1 0,1 0 0,-1-1 0,1 1 0,-1 0 0,1-1 0,-1 1 0,1-1 0,-1 1 0,1-1 0,-1 1 0,0-1 0,1 1 0,-1-1 0,0 1 0,1-1 0,-1 0 0,0 1 0,0-1 0,1 1 0,-1-1 0,0 0 0,0 1 0,0-1 0,0 0 0,0 1 0,0-1 0,0 0 0,0 1 0,0-1 0,-1-1 0,-19-1 0,-32 13 0,-24 27 0,101-55 0,-21 10 0,-20 8 0,-12 6 0,-50 20 0,57-18 0,-1 0 0,0-2 0,-32 6 0,54-12 0,0 0 0,1 0 0,-1 0 0,0-1 0,0 1 0,0 0 0,0 0 0,1 0 0,-1 0 0,0 0 0,0-1 0,0 1 0,0 0 0,0 0 0,1 0 0,-1 0 0,0-1 0,0 1 0,0 0 0,0 0 0,0 0 0,0-1 0,0 1 0,0 0 0,0 0 0,0 0 0,0-1 0,0 1 0,0 0 0,0 0 0,0-1 0,0 1 0,0 0 0,0 0 0,0 0 0,0-1 0,0 1 0,0 0 0,0 0 0,0 0 0,0-1 0,0 1 0,-1 0 0,1 0 0,0 0 0,0 0 0,0-1 0,0 1 0,-1 0 0,1 0 0,0 0 0,0 0 0,0 0 0,0 0 0,-1 0 0,1-1 0,0 1 0,0 0 0,0 0 0,-1 0 0,1 0 0,0 0 0,0 0 0,-1 0 0,1 0 0,0 0 0,0 0 0,-1 0 0,15-14 0,7-4 0,0 1 0,1 1 0,1 2 0,0 0 0,26-11 0,-39 22 0,-13 8 0,-24 17 0,-10 10 0,46-31 0,16-13 0,1-1 0,-2 0 0,36-27 0,1 0 0,-33 24 0,-25 15 0,-7 5 0,-43 31 0,-109 59 0,38-24 0,113-67 0,11-7 0,28-19 0,54-32 0,74-27 0,-238 116 0,75-35 0,1 0 0,-1 0 0,1 0 0,-1 0 0,1 0 0,0-1 0,0 1 0,0 0 0,0 0 0,0 0 0,0 0 0,0 0 0,0-1 0,0 1 0,0 0 0,0 0 0,1 0 0,-1 0 0,0 0 0,1 0 0,-1 0 0,2-2 0,1 0 0,0 0 0,1 0 0,-2-1 0,1 1 0,0-1 0,-1 1 0,3-6 0,-5 9 0,1-1 0,-1 1 0,0 0 0,0-1 0,0 1 0,0 0 0,0-1 0,1 1 0,-1 0 0,0-1 0,0 1 0,0 0 0,0-1 0,0 1 0,0 0 0,0-1 0,0 1 0,0 0 0,0-1 0,-1 1 0,1 0 0,0-1 0,0 1 0,0 0 0,0-1 0,0 1 0,-1 0 0,1 0 0,0-1 0,0 1 0,0 0 0,-1-1 0,1 1 0,-22 3 0,-73 41 0,95-44-29,0 1 0,-1-1 0,1 0 0,0 0 0,-1 0 0,1 1 0,0-1 0,-1 0 0,1 0 0,0 0 0,-1 0 0,1 0 0,0 0 0,-1 1 0,1-1-1,-1 0 1,1 0 0,0 0 0,-1 0 0,1 0 0,0-1 0,-1 1 0,1 0 0,-1 0 0,1 0 0,0 0 0,-1 0 0,1 0 0,0-1 0,-1 1 0,1 0 0,0 0 0,-1 0 0,1-1 0,0 1 0,0 0-1,-1-1 1,1 1 0,0 0 0,0 0 0,-1-1 0,1 1 0,0 0 0,0-1 0,0 1 0,0-1 0,0-8-6797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30T00:14:51.777"/>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1T07:58:22.925"/>
    </inkml:context>
    <inkml:brush xml:id="br0">
      <inkml:brushProperty name="width" value="0.35" units="cm"/>
      <inkml:brushProperty name="height" value="2.1" units="cm"/>
      <inkml:brushProperty name="color" value="#66CC00"/>
      <inkml:brushProperty name="ignorePressure" value="1"/>
      <inkml:brushProperty name="inkEffects" value="pencil"/>
    </inkml:brush>
  </inkml:definitions>
  <inkml:trace contextRef="#ctx0" brushRef="#br0">0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9T05:17:04.178"/>
    </inkml:context>
    <inkml:brush xml:id="br0">
      <inkml:brushProperty name="width" value="0.05" units="cm"/>
      <inkml:brushProperty name="height" value="0.3" units="cm"/>
      <inkml:brushProperty name="color" value="#F6630D"/>
      <inkml:brushProperty name="ignorePressure" value="1"/>
      <inkml:brushProperty name="inkEffects" value="pencil"/>
    </inkml:brush>
  </inkml:definitions>
  <inkml:trace contextRef="#ctx0" brushRef="#br0">1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9T05:17:49.098"/>
    </inkml:context>
    <inkml:brush xml:id="br0">
      <inkml:brushProperty name="width" value="0.05" units="cm"/>
      <inkml:brushProperty name="height" value="0.3" units="cm"/>
      <inkml:brushProperty name="color" value="#F6630D"/>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1:53:03.158"/>
    </inkml:context>
    <inkml:brush xml:id="br0">
      <inkml:brushProperty name="width" value="0.1" units="cm"/>
      <inkml:brushProperty name="height" value="0.6" units="cm"/>
      <inkml:brushProperty name="color" value="#66CC00"/>
      <inkml:brushProperty name="ignorePressure" value="1"/>
      <inkml:brushProperty name="inkEffects" value="pencil"/>
    </inkml:brush>
  </inkml:definitions>
  <inkml:trace contextRef="#ctx0" brushRef="#br0">1 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9T05:18:17.99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0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29T05:18:18.461"/>
    </inkml:context>
    <inkml:brush xml:id="br0">
      <inkml:brushProperty name="width" value="0.35" units="cm"/>
      <inkml:brushProperty name="height" value="2.1" units="cm"/>
      <inkml:brushProperty name="color" value="#F6630D"/>
      <inkml:brushProperty name="ignorePressure" value="1"/>
      <inkml:brushProperty name="inkEffects" value="pencil"/>
    </inkml:brush>
  </inkml:definitions>
  <inkml:trace contextRef="#ctx0" brushRef="#br0">1 1,'0'0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03:13:24.601"/>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03:13:27.563"/>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03:13:33.631"/>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150 0,'-106'0,"180"0,-43 0,-25 0,-10 0,-125 0,390 1,-275 1,0 0,0 2,-19 6,33-10,0 0,0 0,0 0,0 0,0 0,1 0,-1 0,0 0,0 0,0 0,0 0,0 0,0 0,0 0,0 0,0 1,1-1,-1 0,0 0,0 0,0 0,0 0,0 0,0 0,0 0,0 0,0 0,0 1,0-1,0 0,0 0,0 0,0 0,0 0,0 0,0 0,0 0,0 1,0-1,0 0,0 0,0 0,0 0,0 0,0 0,0 0,0 0,0 1,0-1,0 0,0 0,0 0,0 0,0 0,0 0,0 0,-1 0,1 0,0 0,0 0,0 0,0 0,0 1,17 3,20 0,73-4,-482-1,627 1,-383 0,76 0,42 0,15 0,326 0,-327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03:13:42.555"/>
    </inkml:context>
    <inkml:brush xml:id="br0">
      <inkml:brushProperty name="width" value="0.1" units="cm"/>
      <inkml:brushProperty name="height" value="0.2" units="cm"/>
      <inkml:brushProperty name="color" value="#FFFFFF"/>
      <inkml:brushProperty name="tip" value="rectangle"/>
      <inkml:brushProperty name="rasterOp" value="maskPen"/>
      <inkml:brushProperty name="ignorePressure" value="1"/>
    </inkml:brush>
  </inkml:definitions>
  <inkml:trace contextRef="#ctx0" brushRef="#br0">0 14,'0'-6,"0"-1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1:53:03.618"/>
    </inkml:context>
    <inkml:brush xml:id="br0">
      <inkml:brushProperty name="width" value="0.1" units="cm"/>
      <inkml:brushProperty name="height" value="0.6" units="cm"/>
      <inkml:brushProperty name="color" value="#66CC00"/>
      <inkml:brushProperty name="ignorePressure" value="1"/>
      <inkml:brushProperty name="inkEffects" value="pencil"/>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1:53:04.078"/>
    </inkml:context>
    <inkml:brush xml:id="br0">
      <inkml:brushProperty name="width" value="0.1" units="cm"/>
      <inkml:brushProperty name="height" value="0.6" units="cm"/>
      <inkml:brushProperty name="color" value="#66CC00"/>
      <inkml:brushProperty name="ignorePressure" value="1"/>
      <inkml:brushProperty name="inkEffects" value="pencil"/>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2:01:21.268"/>
    </inkml:context>
    <inkml:brush xml:id="br0">
      <inkml:brushProperty name="width" value="0.1" units="cm"/>
      <inkml:brushProperty name="height" value="0.6" units="cm"/>
      <inkml:brushProperty name="color" value="#24A850"/>
      <inkml:brushProperty name="ignorePressure" value="1"/>
      <inkml:brushProperty name="inkEffects" value="pencil"/>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2:01:46.247"/>
    </inkml:context>
    <inkml:brush xml:id="br0">
      <inkml:brushProperty name="width" value="0.1" units="cm"/>
      <inkml:brushProperty name="height" value="0.6" units="cm"/>
      <inkml:brushProperty name="color" value="#24A850"/>
      <inkml:brushProperty name="ignorePressure" value="1"/>
      <inkml:brushProperty name="inkEffects" value="pencil"/>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2:02:20.759"/>
    </inkml:context>
    <inkml:brush xml:id="br0">
      <inkml:brushProperty name="width" value="0.1" units="cm"/>
      <inkml:brushProperty name="height" value="0.6" units="cm"/>
      <inkml:brushProperty name="color" value="#24A850"/>
      <inkml:brushProperty name="ignorePressure" value="1"/>
      <inkml:brushProperty name="inkEffects" value="pencil"/>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8T02:02:35.977"/>
    </inkml:context>
    <inkml:brush xml:id="br0">
      <inkml:brushProperty name="width" value="0.1" units="cm"/>
      <inkml:brushProperty name="height" value="0.6" units="cm"/>
      <inkml:brushProperty name="color" value="#24A850"/>
      <inkml:brushProperty name="ignorePressure" value="1"/>
      <inkml:brushProperty name="inkEffects" value="pencil"/>
    </inkml:brush>
  </inkml:definitions>
  <inkml:trace contextRef="#ctx0" brushRef="#br0">0 1,'5'0,"2"0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1"/>
            <a:ext cx="2949575" cy="498475"/>
          </a:xfrm>
          <a:prstGeom prst="rect">
            <a:avLst/>
          </a:prstGeom>
        </p:spPr>
        <p:txBody>
          <a:bodyPr vert="horz" lIns="91440" tIns="45720" rIns="91440" bIns="45720" rtlCol="0"/>
          <a:lstStyle>
            <a:lvl1pPr algn="r">
              <a:defRPr sz="1200"/>
            </a:lvl1pPr>
          </a:lstStyle>
          <a:p>
            <a:fld id="{7EBF7857-B31D-484F-AB4C-C0EAF9A3C941}" type="datetimeFigureOut">
              <a:rPr kumimoji="1" lang="ja-JP" altLang="en-US" smtClean="0"/>
              <a:t>2023/10/12</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9"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40" tIns="45720" rIns="91440" bIns="45720" rtlCol="0" anchor="b"/>
          <a:lstStyle>
            <a:lvl1pPr algn="r">
              <a:defRPr sz="1200"/>
            </a:lvl1pPr>
          </a:lstStyle>
          <a:p>
            <a:fld id="{44604C2F-FCFC-44CB-BD83-E1C929BF1179}" type="slidenum">
              <a:rPr kumimoji="1" lang="ja-JP" altLang="en-US" smtClean="0"/>
              <a:t>‹#›</a:t>
            </a:fld>
            <a:endParaRPr kumimoji="1" lang="ja-JP" altLang="en-US"/>
          </a:p>
        </p:txBody>
      </p:sp>
    </p:spTree>
    <p:extLst>
      <p:ext uri="{BB962C8B-B14F-4D97-AF65-F5344CB8AC3E}">
        <p14:creationId xmlns:p14="http://schemas.microsoft.com/office/powerpoint/2010/main" val="2074868758"/>
      </p:ext>
    </p:extLst>
  </p:cSld>
  <p:clrMap bg1="lt1" tx1="dk1" bg2="lt2" tx2="dk2" accent1="accent1" accent2="accent2" accent3="accent3" accent4="accent4" accent5="accent5" accent6="accent6" hlink="hlink" folHlink="folHlink"/>
  <p:notesStyle>
    <a:lvl1pPr marL="0" algn="l" defTabSz="914290" rtl="0" eaLnBrk="1" latinLnBrk="0" hangingPunct="1">
      <a:defRPr kumimoji="1" sz="1200" kern="1200">
        <a:solidFill>
          <a:schemeClr val="tx1"/>
        </a:solidFill>
        <a:latin typeface="+mn-lt"/>
        <a:ea typeface="+mn-ea"/>
        <a:cs typeface="+mn-cs"/>
      </a:defRPr>
    </a:lvl1pPr>
    <a:lvl2pPr marL="457145" algn="l" defTabSz="914290" rtl="0" eaLnBrk="1" latinLnBrk="0" hangingPunct="1">
      <a:defRPr kumimoji="1" sz="1200" kern="1200">
        <a:solidFill>
          <a:schemeClr val="tx1"/>
        </a:solidFill>
        <a:latin typeface="+mn-lt"/>
        <a:ea typeface="+mn-ea"/>
        <a:cs typeface="+mn-cs"/>
      </a:defRPr>
    </a:lvl2pPr>
    <a:lvl3pPr marL="914290" algn="l" defTabSz="914290" rtl="0" eaLnBrk="1" latinLnBrk="0" hangingPunct="1">
      <a:defRPr kumimoji="1" sz="1200" kern="1200">
        <a:solidFill>
          <a:schemeClr val="tx1"/>
        </a:solidFill>
        <a:latin typeface="+mn-lt"/>
        <a:ea typeface="+mn-ea"/>
        <a:cs typeface="+mn-cs"/>
      </a:defRPr>
    </a:lvl3pPr>
    <a:lvl4pPr marL="1371433" algn="l" defTabSz="914290" rtl="0" eaLnBrk="1" latinLnBrk="0" hangingPunct="1">
      <a:defRPr kumimoji="1" sz="1200" kern="1200">
        <a:solidFill>
          <a:schemeClr val="tx1"/>
        </a:solidFill>
        <a:latin typeface="+mn-lt"/>
        <a:ea typeface="+mn-ea"/>
        <a:cs typeface="+mn-cs"/>
      </a:defRPr>
    </a:lvl4pPr>
    <a:lvl5pPr marL="1828578" algn="l" defTabSz="914290" rtl="0" eaLnBrk="1" latinLnBrk="0" hangingPunct="1">
      <a:defRPr kumimoji="1" sz="1200" kern="1200">
        <a:solidFill>
          <a:schemeClr val="tx1"/>
        </a:solidFill>
        <a:latin typeface="+mn-lt"/>
        <a:ea typeface="+mn-ea"/>
        <a:cs typeface="+mn-cs"/>
      </a:defRPr>
    </a:lvl5pPr>
    <a:lvl6pPr marL="2285722" algn="l" defTabSz="914290" rtl="0" eaLnBrk="1" latinLnBrk="0" hangingPunct="1">
      <a:defRPr kumimoji="1" sz="1200" kern="1200">
        <a:solidFill>
          <a:schemeClr val="tx1"/>
        </a:solidFill>
        <a:latin typeface="+mn-lt"/>
        <a:ea typeface="+mn-ea"/>
        <a:cs typeface="+mn-cs"/>
      </a:defRPr>
    </a:lvl6pPr>
    <a:lvl7pPr marL="2742867" algn="l" defTabSz="914290" rtl="0" eaLnBrk="1" latinLnBrk="0" hangingPunct="1">
      <a:defRPr kumimoji="1" sz="1200" kern="1200">
        <a:solidFill>
          <a:schemeClr val="tx1"/>
        </a:solidFill>
        <a:latin typeface="+mn-lt"/>
        <a:ea typeface="+mn-ea"/>
        <a:cs typeface="+mn-cs"/>
      </a:defRPr>
    </a:lvl7pPr>
    <a:lvl8pPr marL="3200011" algn="l" defTabSz="914290" rtl="0" eaLnBrk="1" latinLnBrk="0" hangingPunct="1">
      <a:defRPr kumimoji="1" sz="1200" kern="1200">
        <a:solidFill>
          <a:schemeClr val="tx1"/>
        </a:solidFill>
        <a:latin typeface="+mn-lt"/>
        <a:ea typeface="+mn-ea"/>
        <a:cs typeface="+mn-cs"/>
      </a:defRPr>
    </a:lvl8pPr>
    <a:lvl9pPr marL="3657155" algn="l" defTabSz="91429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604C2F-FCFC-44CB-BD83-E1C929BF1179}" type="slidenum">
              <a:rPr kumimoji="1" lang="ja-JP" altLang="en-US" smtClean="0"/>
              <a:t>1</a:t>
            </a:fld>
            <a:endParaRPr kumimoji="1" lang="ja-JP" altLang="en-US"/>
          </a:p>
        </p:txBody>
      </p:sp>
    </p:spTree>
    <p:extLst>
      <p:ext uri="{BB962C8B-B14F-4D97-AF65-F5344CB8AC3E}">
        <p14:creationId xmlns:p14="http://schemas.microsoft.com/office/powerpoint/2010/main" val="59298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2663" y="1243013"/>
            <a:ext cx="4841875"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4604C2F-FCFC-44CB-BD83-E1C929BF1179}" type="slidenum">
              <a:rPr kumimoji="1" lang="ja-JP" altLang="en-US" smtClean="0"/>
              <a:t>2</a:t>
            </a:fld>
            <a:endParaRPr kumimoji="1" lang="ja-JP" altLang="en-US"/>
          </a:p>
        </p:txBody>
      </p:sp>
    </p:spTree>
    <p:extLst>
      <p:ext uri="{BB962C8B-B14F-4D97-AF65-F5344CB8AC3E}">
        <p14:creationId xmlns:p14="http://schemas.microsoft.com/office/powerpoint/2010/main" val="409552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130813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247569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357327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81283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234603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295696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334887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304687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240857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373739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51BD69-8E36-4F0C-B2D6-B0EC6BEAEE46}" type="datetimeFigureOut">
              <a:rPr kumimoji="1" lang="ja-JP" altLang="en-US" smtClean="0"/>
              <a:t>2023/10/12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48779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1BD69-8E36-4F0C-B2D6-B0EC6BEAEE46}" type="datetimeFigureOut">
              <a:rPr kumimoji="1" lang="ja-JP" altLang="en-US" smtClean="0"/>
              <a:t>2023/10/12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F3D27-B06A-4719-8AAE-176FF25CBBE5}" type="slidenum">
              <a:rPr kumimoji="1" lang="ja-JP" altLang="en-US" smtClean="0"/>
              <a:t>‹#›</a:t>
            </a:fld>
            <a:endParaRPr kumimoji="1" lang="ja-JP" altLang="en-US"/>
          </a:p>
        </p:txBody>
      </p:sp>
    </p:spTree>
    <p:extLst>
      <p:ext uri="{BB962C8B-B14F-4D97-AF65-F5344CB8AC3E}">
        <p14:creationId xmlns:p14="http://schemas.microsoft.com/office/powerpoint/2010/main" val="23051687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0.png"/><Relationship Id="rId13" Type="http://schemas.openxmlformats.org/officeDocument/2006/relationships/customXml" Target="../ink/ink5.xml"/><Relationship Id="rId18" Type="http://schemas.openxmlformats.org/officeDocument/2006/relationships/image" Target="../media/image380.png"/><Relationship Id="rId51" Type="http://schemas.openxmlformats.org/officeDocument/2006/relationships/image" Target="../media/image4.png"/><Relationship Id="rId3" Type="http://schemas.openxmlformats.org/officeDocument/2006/relationships/customXml" Target="../ink/ink1.xml"/><Relationship Id="rId21" Type="http://schemas.openxmlformats.org/officeDocument/2006/relationships/customXml" Target="../ink/ink9.xml"/><Relationship Id="rId34" Type="http://schemas.openxmlformats.org/officeDocument/2006/relationships/image" Target="../media/image460.png"/><Relationship Id="rId50" Type="http://schemas.openxmlformats.org/officeDocument/2006/relationships/image" Target="../media/image3.png"/><Relationship Id="rId55" Type="http://schemas.openxmlformats.org/officeDocument/2006/relationships/image" Target="../media/image8.jpeg"/><Relationship Id="rId7" Type="http://schemas.openxmlformats.org/officeDocument/2006/relationships/customXml" Target="../ink/ink2.xml"/><Relationship Id="rId12" Type="http://schemas.openxmlformats.org/officeDocument/2006/relationships/image" Target="../media/image350.png"/><Relationship Id="rId17" Type="http://schemas.openxmlformats.org/officeDocument/2006/relationships/customXml" Target="../ink/ink7.xml"/><Relationship Id="rId25" Type="http://schemas.openxmlformats.org/officeDocument/2006/relationships/customXml" Target="../ink/ink10.xml"/><Relationship Id="rId38" Type="http://schemas.openxmlformats.org/officeDocument/2006/relationships/customXml" Target="../ink/ink12.xml"/><Relationship Id="rId59"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370.png"/><Relationship Id="rId20" Type="http://schemas.openxmlformats.org/officeDocument/2006/relationships/image" Target="../media/image390.png"/><Relationship Id="rId54" Type="http://schemas.openxmlformats.org/officeDocument/2006/relationships/image" Target="../media/image7.png"/><Relationship Id="rId6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20.png"/><Relationship Id="rId11" Type="http://schemas.openxmlformats.org/officeDocument/2006/relationships/customXml" Target="../ink/ink4.xml"/><Relationship Id="rId24" Type="http://schemas.openxmlformats.org/officeDocument/2006/relationships/image" Target="../media/image410.png"/><Relationship Id="rId37" Type="http://schemas.openxmlformats.org/officeDocument/2006/relationships/image" Target="../media/image1.jpg"/><Relationship Id="rId53" Type="http://schemas.openxmlformats.org/officeDocument/2006/relationships/image" Target="../media/image6.jpeg"/><Relationship Id="rId58" Type="http://schemas.openxmlformats.org/officeDocument/2006/relationships/customXml" Target="../ink/ink14.xml"/><Relationship Id="rId15" Type="http://schemas.openxmlformats.org/officeDocument/2006/relationships/customXml" Target="../ink/ink6.xml"/><Relationship Id="rId36" Type="http://schemas.openxmlformats.org/officeDocument/2006/relationships/image" Target="../media/image470.png"/><Relationship Id="rId49" Type="http://schemas.openxmlformats.org/officeDocument/2006/relationships/image" Target="../media/image2.png"/><Relationship Id="rId57" Type="http://schemas.openxmlformats.org/officeDocument/2006/relationships/image" Target="../media/image9.png"/><Relationship Id="rId61" Type="http://schemas.openxmlformats.org/officeDocument/2006/relationships/image" Target="../media/image10.jpg"/><Relationship Id="rId10" Type="http://schemas.openxmlformats.org/officeDocument/2006/relationships/image" Target="../media/image340.png"/><Relationship Id="rId19" Type="http://schemas.openxmlformats.org/officeDocument/2006/relationships/customXml" Target="../ink/ink8.xml"/><Relationship Id="rId52" Type="http://schemas.openxmlformats.org/officeDocument/2006/relationships/image" Target="../media/image5.jpeg"/><Relationship Id="rId60" Type="http://schemas.openxmlformats.org/officeDocument/2006/relationships/image" Target="../media/image9.jpeg"/><Relationship Id="rId9" Type="http://schemas.openxmlformats.org/officeDocument/2006/relationships/customXml" Target="../ink/ink3.xml"/><Relationship Id="rId14" Type="http://schemas.openxmlformats.org/officeDocument/2006/relationships/image" Target="../media/image360.png"/><Relationship Id="rId35" Type="http://schemas.openxmlformats.org/officeDocument/2006/relationships/customXml" Target="../ink/ink11.xml"/><Relationship Id="rId48" Type="http://schemas.openxmlformats.org/officeDocument/2006/relationships/image" Target="../media/image10.png"/><Relationship Id="rId56" Type="http://schemas.openxmlformats.org/officeDocument/2006/relationships/customXml" Target="../ink/ink13.xml"/></Relationships>
</file>

<file path=ppt/slides/_rels/slide2.xml.rels><?xml version="1.0" encoding="UTF-8" standalone="yes"?>
<Relationships xmlns="http://schemas.openxmlformats.org/package/2006/relationships"><Relationship Id="rId39" Type="http://schemas.openxmlformats.org/officeDocument/2006/relationships/customXml" Target="../ink/ink17.xml"/><Relationship Id="rId3" Type="http://schemas.openxmlformats.org/officeDocument/2006/relationships/image" Target="../media/image13.png"/><Relationship Id="rId47" Type="http://schemas.openxmlformats.org/officeDocument/2006/relationships/customXml" Target="../ink/ink18.xml"/><Relationship Id="rId50" Type="http://schemas.openxmlformats.org/officeDocument/2006/relationships/customXml" Target="../ink/ink20.xml"/><Relationship Id="rId55" Type="http://schemas.openxmlformats.org/officeDocument/2006/relationships/customXml" Target="../ink/ink23.xml"/><Relationship Id="rId68" Type="http://schemas.openxmlformats.org/officeDocument/2006/relationships/image" Target="../media/image14.png"/><Relationship Id="rId76" Type="http://schemas.openxmlformats.org/officeDocument/2006/relationships/customXml" Target="../ink/ink32.xml"/><Relationship Id="rId84" Type="http://schemas.openxmlformats.org/officeDocument/2006/relationships/image" Target="../media/image25.png"/><Relationship Id="rId89" Type="http://schemas.openxmlformats.org/officeDocument/2006/relationships/package" Target="../embeddings/Microsoft_Excel_Worksheet1.xlsx"/><Relationship Id="rId38" Type="http://schemas.openxmlformats.org/officeDocument/2006/relationships/image" Target="../media/image21.png"/><Relationship Id="rId46" Type="http://schemas.openxmlformats.org/officeDocument/2006/relationships/image" Target="../media/image210.png"/><Relationship Id="rId59" Type="http://schemas.openxmlformats.org/officeDocument/2006/relationships/image" Target="../media/image30.png"/><Relationship Id="rId67" Type="http://schemas.openxmlformats.org/officeDocument/2006/relationships/customXml" Target="../ink/ink29.xml"/><Relationship Id="rId71" Type="http://schemas.openxmlformats.org/officeDocument/2006/relationships/customXml" Target="../ink/ink31.xml"/><Relationship Id="rId92" Type="http://schemas.openxmlformats.org/officeDocument/2006/relationships/image" Target="../media/image24.png"/><Relationship Id="rId2" Type="http://schemas.openxmlformats.org/officeDocument/2006/relationships/notesSlide" Target="../notesSlides/notesSlide2.xml"/><Relationship Id="rId54" Type="http://schemas.openxmlformats.org/officeDocument/2006/relationships/customXml" Target="../ink/ink22.xml"/><Relationship Id="rId70" Type="http://schemas.openxmlformats.org/officeDocument/2006/relationships/image" Target="../media/image15.png"/><Relationship Id="rId75" Type="http://schemas.openxmlformats.org/officeDocument/2006/relationships/image" Target="../media/image16.png"/><Relationship Id="rId83" Type="http://schemas.openxmlformats.org/officeDocument/2006/relationships/customXml" Target="../ink/ink35.xml"/><Relationship Id="rId88" Type="http://schemas.openxmlformats.org/officeDocument/2006/relationships/image" Target="../media/image21.emf"/><Relationship Id="rId91"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customXml" Target="../ink/ink16.xml"/><Relationship Id="rId53" Type="http://schemas.openxmlformats.org/officeDocument/2006/relationships/image" Target="../media/image28.png"/><Relationship Id="rId58" Type="http://schemas.openxmlformats.org/officeDocument/2006/relationships/customXml" Target="../ink/ink25.xml"/><Relationship Id="rId66" Type="http://schemas.openxmlformats.org/officeDocument/2006/relationships/image" Target="../media/image130.png"/><Relationship Id="rId74" Type="http://schemas.openxmlformats.org/officeDocument/2006/relationships/image" Target="../media/image70.png"/><Relationship Id="rId79" Type="http://schemas.openxmlformats.org/officeDocument/2006/relationships/image" Target="../media/image18.png"/><Relationship Id="rId87" Type="http://schemas.openxmlformats.org/officeDocument/2006/relationships/package" Target="../embeddings/Microsoft_Excel_Worksheet.xlsx"/><Relationship Id="rId5" Type="http://schemas.openxmlformats.org/officeDocument/2006/relationships/image" Target="../media/image120.png"/><Relationship Id="rId49" Type="http://schemas.openxmlformats.org/officeDocument/2006/relationships/customXml" Target="../ink/ink19.xml"/><Relationship Id="rId57" Type="http://schemas.openxmlformats.org/officeDocument/2006/relationships/image" Target="../media/image29.png"/><Relationship Id="rId61" Type="http://schemas.openxmlformats.org/officeDocument/2006/relationships/customXml" Target="../ink/ink27.xml"/><Relationship Id="rId82" Type="http://schemas.openxmlformats.org/officeDocument/2006/relationships/image" Target="../media/image19.png"/><Relationship Id="rId90" Type="http://schemas.openxmlformats.org/officeDocument/2006/relationships/image" Target="../media/image22.emf"/><Relationship Id="rId60" Type="http://schemas.openxmlformats.org/officeDocument/2006/relationships/customXml" Target="../ink/ink26.xml"/><Relationship Id="rId65" Type="http://schemas.openxmlformats.org/officeDocument/2006/relationships/customXml" Target="../ink/ink28.xml"/><Relationship Id="rId81" Type="http://schemas.openxmlformats.org/officeDocument/2006/relationships/customXml" Target="../ink/ink34.xml"/><Relationship Id="rId86" Type="http://schemas.openxmlformats.org/officeDocument/2006/relationships/image" Target="../media/image20.png"/><Relationship Id="rId4" Type="http://schemas.openxmlformats.org/officeDocument/2006/relationships/customXml" Target="../ink/ink15.xml"/><Relationship Id="rId48" Type="http://schemas.openxmlformats.org/officeDocument/2006/relationships/image" Target="../media/image26.png"/><Relationship Id="rId56" Type="http://schemas.openxmlformats.org/officeDocument/2006/relationships/customXml" Target="../ink/ink24.xml"/><Relationship Id="rId64" Type="http://schemas.openxmlformats.org/officeDocument/2006/relationships/image" Target="../media/image33.png"/><Relationship Id="rId69" Type="http://schemas.openxmlformats.org/officeDocument/2006/relationships/customXml" Target="../ink/ink30.xml"/><Relationship Id="rId51" Type="http://schemas.openxmlformats.org/officeDocument/2006/relationships/customXml" Target="../ink/ink21.xml"/><Relationship Id="rId80" Type="http://schemas.openxmlformats.org/officeDocument/2006/relationships/customXml" Target="../ink/ink33.xml"/><Relationship Id="rId85" Type="http://schemas.openxmlformats.org/officeDocument/2006/relationships/image" Target="../media/image17.png"/><Relationship Id="rId93"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A38F61C9-897E-BFCF-DC4F-E9E31BBF2DA5}"/>
              </a:ext>
            </a:extLst>
          </p:cNvPr>
          <p:cNvSpPr/>
          <p:nvPr/>
        </p:nvSpPr>
        <p:spPr>
          <a:xfrm>
            <a:off x="1355609" y="219878"/>
            <a:ext cx="2704127" cy="369332"/>
          </a:xfrm>
          <a:prstGeom prst="rect">
            <a:avLst/>
          </a:prstGeom>
          <a:noFill/>
          <a:ln w="190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6675C375-01AA-89DC-A2EC-551DA2C5A1CA}"/>
              </a:ext>
            </a:extLst>
          </p:cNvPr>
          <p:cNvSpPr txBox="1"/>
          <p:nvPr/>
        </p:nvSpPr>
        <p:spPr>
          <a:xfrm>
            <a:off x="5176838" y="757013"/>
            <a:ext cx="4580262" cy="5816977"/>
          </a:xfrm>
          <a:prstGeom prst="rect">
            <a:avLst/>
          </a:prstGeom>
          <a:noFill/>
          <a:ln w="28575">
            <a:solidFill>
              <a:schemeClr val="accent2">
                <a:lumMod val="60000"/>
                <a:lumOff val="40000"/>
              </a:schemeClr>
            </a:solidFill>
            <a:prstDash val="lgDash"/>
          </a:ln>
        </p:spPr>
        <p:txBody>
          <a:bodyPr wrap="square" rtlCol="0">
            <a:spAutoFit/>
          </a:bodyPr>
          <a:lstStyle/>
          <a:p>
            <a:pPr>
              <a:lnSpc>
                <a:spcPts val="1800"/>
              </a:lnSpc>
            </a:pPr>
            <a:r>
              <a:rPr kumimoji="1" lang="ja-JP" altLang="en-US" sz="1200" dirty="0"/>
              <a:t>　</a:t>
            </a:r>
            <a:r>
              <a:rPr kumimoji="1" lang="ja-JP" altLang="en-US" sz="1200" b="1" dirty="0"/>
              <a:t>岡崎福祉会館で行った「第２回出前南部包括」は、</a:t>
            </a:r>
            <a:endParaRPr kumimoji="1" lang="en-US" altLang="ja-JP" sz="1200" b="1" dirty="0"/>
          </a:p>
          <a:p>
            <a:pPr>
              <a:lnSpc>
                <a:spcPts val="1800"/>
              </a:lnSpc>
            </a:pPr>
            <a:r>
              <a:rPr kumimoji="1" lang="ja-JP" altLang="en-US" sz="1200" b="1" dirty="0"/>
              <a:t>総勢２６名の相談及び参加者があり、</a:t>
            </a:r>
            <a:endParaRPr kumimoji="1" lang="en-US" altLang="ja-JP" sz="1200" b="1" dirty="0"/>
          </a:p>
          <a:p>
            <a:pPr>
              <a:lnSpc>
                <a:spcPts val="1800"/>
              </a:lnSpc>
            </a:pPr>
            <a:r>
              <a:rPr kumimoji="1" lang="ja-JP" altLang="en-US" sz="1200" b="1" dirty="0"/>
              <a:t>今回は東海大学の学生２名と田園調布大学</a:t>
            </a:r>
            <a:endParaRPr kumimoji="1" lang="en-US" altLang="ja-JP" sz="1200" b="1" dirty="0"/>
          </a:p>
          <a:p>
            <a:pPr>
              <a:lnSpc>
                <a:spcPts val="1800"/>
              </a:lnSpc>
            </a:pPr>
            <a:r>
              <a:rPr kumimoji="1" lang="ja-JP" altLang="en-US" sz="1200" b="1" dirty="0"/>
              <a:t>の学生１名の実習生も参加し、学生さん</a:t>
            </a:r>
            <a:endParaRPr kumimoji="1" lang="en-US" altLang="ja-JP" sz="1200" b="1" dirty="0"/>
          </a:p>
          <a:p>
            <a:pPr>
              <a:lnSpc>
                <a:spcPts val="1800"/>
              </a:lnSpc>
            </a:pPr>
            <a:r>
              <a:rPr kumimoji="1" lang="ja-JP" altLang="en-US" sz="1200" b="1" dirty="0"/>
              <a:t>講師のコグニサイズを行い、始終にぎやか</a:t>
            </a:r>
            <a:endParaRPr kumimoji="1" lang="en-US" altLang="ja-JP" sz="1200" b="1" dirty="0"/>
          </a:p>
          <a:p>
            <a:pPr>
              <a:lnSpc>
                <a:spcPts val="1800"/>
              </a:lnSpc>
            </a:pPr>
            <a:r>
              <a:rPr kumimoji="1" lang="ja-JP" altLang="en-US" sz="1200" b="1" dirty="0"/>
              <a:t>な雰囲気で行うことが出来ました。</a:t>
            </a:r>
            <a:endParaRPr kumimoji="1" lang="en-US" altLang="ja-JP" sz="1200" b="1" dirty="0"/>
          </a:p>
          <a:p>
            <a:pPr>
              <a:lnSpc>
                <a:spcPts val="1800"/>
              </a:lnSpc>
            </a:pPr>
            <a:endParaRPr kumimoji="1" lang="en-US" altLang="ja-JP" sz="1200" b="1" dirty="0"/>
          </a:p>
          <a:p>
            <a:pPr>
              <a:lnSpc>
                <a:spcPts val="1800"/>
              </a:lnSpc>
            </a:pPr>
            <a:r>
              <a:rPr kumimoji="1" lang="ja-JP" altLang="en-US" sz="1200" b="1" dirty="0"/>
              <a:t>　ツクイ東大竹さんには今回も６名の方の送迎と、午後のプログラムの元気アップ体操へのご協力をいただきました。</a:t>
            </a:r>
            <a:endParaRPr kumimoji="1" lang="en-US" altLang="ja-JP" sz="1200" b="1" dirty="0"/>
          </a:p>
          <a:p>
            <a:pPr>
              <a:lnSpc>
                <a:spcPts val="1800"/>
              </a:lnSpc>
            </a:pPr>
            <a:r>
              <a:rPr kumimoji="1" lang="ja-JP" altLang="en-US" sz="1200" b="1" dirty="0"/>
              <a:t>「一度帰ってまた来るわ！」</a:t>
            </a:r>
            <a:endParaRPr kumimoji="1" lang="en-US" altLang="ja-JP" sz="1200" b="1" dirty="0"/>
          </a:p>
          <a:p>
            <a:pPr>
              <a:lnSpc>
                <a:spcPts val="1800"/>
              </a:lnSpc>
            </a:pPr>
            <a:r>
              <a:rPr kumimoji="1" lang="ja-JP" altLang="en-US" sz="1200" b="1" dirty="0"/>
              <a:t>　　　「今度も行きたいわ♪」など、</a:t>
            </a:r>
            <a:endParaRPr kumimoji="1" lang="en-US" altLang="ja-JP" sz="1200" b="1" dirty="0"/>
          </a:p>
          <a:p>
            <a:pPr>
              <a:lnSpc>
                <a:spcPts val="1800"/>
              </a:lnSpc>
            </a:pPr>
            <a:r>
              <a:rPr kumimoji="1" lang="ja-JP" altLang="en-US" sz="1200" b="1" dirty="0"/>
              <a:t>嬉しいお言葉をいただきました。</a:t>
            </a:r>
            <a:endParaRPr kumimoji="1" lang="en-US" altLang="ja-JP" sz="1200" b="1" dirty="0"/>
          </a:p>
          <a:p>
            <a:pPr>
              <a:lnSpc>
                <a:spcPts val="1800"/>
              </a:lnSpc>
            </a:pPr>
            <a:endParaRPr kumimoji="1" lang="en-US" altLang="ja-JP" sz="1200" b="1" dirty="0"/>
          </a:p>
          <a:p>
            <a:pPr>
              <a:lnSpc>
                <a:spcPts val="1800"/>
              </a:lnSpc>
            </a:pPr>
            <a:r>
              <a:rPr kumimoji="1" lang="ja-JP" altLang="en-US" sz="1200" b="1" dirty="0"/>
              <a:t>　午前中のほっとカフェでは、</a:t>
            </a:r>
            <a:endParaRPr kumimoji="1" lang="en-US" altLang="ja-JP" sz="1200" b="1" dirty="0"/>
          </a:p>
          <a:p>
            <a:pPr>
              <a:lnSpc>
                <a:spcPts val="1800"/>
              </a:lnSpc>
            </a:pPr>
            <a:r>
              <a:rPr kumimoji="1" lang="ja-JP" altLang="en-US" sz="1200" b="1" dirty="0"/>
              <a:t>ＤＶＤ「認知症と向き合う」を</a:t>
            </a:r>
            <a:endParaRPr kumimoji="1" lang="en-US" altLang="ja-JP" sz="1200" b="1" dirty="0"/>
          </a:p>
          <a:p>
            <a:pPr>
              <a:lnSpc>
                <a:spcPts val="1800"/>
              </a:lnSpc>
            </a:pPr>
            <a:r>
              <a:rPr kumimoji="1" lang="ja-JP" altLang="en-US" sz="1200" b="1" dirty="0"/>
              <a:t>鑑賞しました。渦中の方もこれからの方も</a:t>
            </a:r>
            <a:endParaRPr kumimoji="1" lang="en-US" altLang="ja-JP" sz="1200" b="1" dirty="0"/>
          </a:p>
          <a:p>
            <a:pPr>
              <a:lnSpc>
                <a:spcPts val="1800"/>
              </a:lnSpc>
            </a:pPr>
            <a:r>
              <a:rPr kumimoji="1" lang="ja-JP" altLang="en-US" sz="1200" b="1" dirty="0"/>
              <a:t>それぞれに思いを話しながらの鑑賞に</a:t>
            </a:r>
            <a:endParaRPr kumimoji="1" lang="en-US" altLang="ja-JP" sz="1200" b="1" dirty="0"/>
          </a:p>
          <a:p>
            <a:pPr>
              <a:lnSpc>
                <a:spcPts val="1800"/>
              </a:lnSpc>
            </a:pPr>
            <a:r>
              <a:rPr kumimoji="1" lang="ja-JP" altLang="en-US" sz="1200" b="1" dirty="0"/>
              <a:t>なりました。</a:t>
            </a:r>
            <a:endParaRPr kumimoji="1" lang="en-US" altLang="ja-JP" sz="1200" b="1" dirty="0"/>
          </a:p>
          <a:p>
            <a:pPr>
              <a:lnSpc>
                <a:spcPts val="1800"/>
              </a:lnSpc>
            </a:pPr>
            <a:r>
              <a:rPr kumimoji="1" lang="ja-JP" altLang="en-US" sz="1200" b="1" dirty="0"/>
              <a:t>鑑賞後はオレンジロバづくりや折り紙</a:t>
            </a:r>
            <a:endParaRPr kumimoji="1" lang="en-US" altLang="ja-JP" sz="1200" b="1" dirty="0"/>
          </a:p>
          <a:p>
            <a:pPr>
              <a:lnSpc>
                <a:spcPts val="1800"/>
              </a:lnSpc>
            </a:pPr>
            <a:r>
              <a:rPr kumimoji="1" lang="ja-JP" altLang="en-US" sz="1200" b="1" dirty="0"/>
              <a:t>のリースなどを作りました。</a:t>
            </a:r>
            <a:endParaRPr kumimoji="1" lang="en-US" altLang="ja-JP" sz="1200" b="1" dirty="0"/>
          </a:p>
          <a:p>
            <a:pPr>
              <a:lnSpc>
                <a:spcPts val="1800"/>
              </a:lnSpc>
            </a:pPr>
            <a:r>
              <a:rPr kumimoji="1" lang="ja-JP" altLang="en-US" sz="1200" b="1" dirty="0"/>
              <a:t>　</a:t>
            </a:r>
            <a:endParaRPr kumimoji="1" lang="en-US" altLang="ja-JP" sz="1200" b="1" dirty="0"/>
          </a:p>
          <a:p>
            <a:pPr>
              <a:lnSpc>
                <a:spcPts val="1800"/>
              </a:lnSpc>
            </a:pPr>
            <a:r>
              <a:rPr kumimoji="1" lang="ja-JP" altLang="en-US" sz="1200" b="1" dirty="0"/>
              <a:t>　　　　　　　　　　　　　　　　　　　　　</a:t>
            </a:r>
            <a:endParaRPr kumimoji="1" lang="en-US" altLang="ja-JP" sz="1200" b="1" dirty="0"/>
          </a:p>
          <a:p>
            <a:pPr>
              <a:lnSpc>
                <a:spcPts val="1800"/>
              </a:lnSpc>
            </a:pPr>
            <a:endParaRPr kumimoji="1" lang="en-US" altLang="ja-JP" sz="1200" b="1" dirty="0"/>
          </a:p>
          <a:p>
            <a:pPr>
              <a:lnSpc>
                <a:spcPts val="1800"/>
              </a:lnSpc>
            </a:pPr>
            <a:endParaRPr kumimoji="1" lang="en-US" altLang="ja-JP" sz="1200" b="1" dirty="0"/>
          </a:p>
          <a:p>
            <a:r>
              <a:rPr kumimoji="1" lang="ja-JP" altLang="en-US" sz="1200" b="1" dirty="0"/>
              <a:t>次回のお知らせは表面にありますので、ご覧ください！</a:t>
            </a:r>
            <a:endParaRPr kumimoji="1" lang="en-US" altLang="ja-JP" sz="1200" b="1" dirty="0"/>
          </a:p>
        </p:txBody>
      </p:sp>
      <p:sp>
        <p:nvSpPr>
          <p:cNvPr id="63" name="テキスト ボックス 62">
            <a:extLst>
              <a:ext uri="{FF2B5EF4-FFF2-40B4-BE49-F238E27FC236}">
                <a16:creationId xmlns:a16="http://schemas.microsoft.com/office/drawing/2014/main" id="{5B50BFF7-8B16-4BB3-84C9-985366A7140B}"/>
              </a:ext>
            </a:extLst>
          </p:cNvPr>
          <p:cNvSpPr txBox="1"/>
          <p:nvPr/>
        </p:nvSpPr>
        <p:spPr>
          <a:xfrm>
            <a:off x="170624" y="2818882"/>
            <a:ext cx="4937301" cy="1477328"/>
          </a:xfrm>
          <a:prstGeom prst="rect">
            <a:avLst/>
          </a:prstGeom>
          <a:noFill/>
        </p:spPr>
        <p:txBody>
          <a:bodyPr wrap="square" rtlCol="0">
            <a:spAutoFit/>
          </a:bodyPr>
          <a:lstStyle/>
          <a:p>
            <a:pPr marL="228600" indent="-228600">
              <a:lnSpc>
                <a:spcPts val="1300"/>
              </a:lnSpc>
              <a:spcBef>
                <a:spcPts val="599"/>
              </a:spcBef>
              <a:buAutoNum type="circleNumDbPlain"/>
            </a:pP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にんにく、しょうがはすりおろす。鶏肉は皮を竹ぐしやフォークで</a:t>
            </a:r>
            <a:endPar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300"/>
              </a:lnSpc>
              <a:spcBef>
                <a:spcPts val="599"/>
              </a:spcBef>
            </a:pP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刺し、８等分に切る。</a:t>
            </a:r>
            <a:endPar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300"/>
              </a:lnSpc>
              <a:spcBef>
                <a:spcPts val="599"/>
              </a:spcBef>
            </a:pP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②　ポリ袋に</a:t>
            </a:r>
            <a:r>
              <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Ａ</a:t>
            </a:r>
            <a:r>
              <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とにんにく、しょうがを入れ、そこに鶏肉を加え</a:t>
            </a:r>
            <a:endPar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300"/>
              </a:lnSpc>
              <a:spcBef>
                <a:spcPts val="599"/>
              </a:spcBef>
            </a:pP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よくもみこんで</a:t>
            </a:r>
            <a:r>
              <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分おく。</a:t>
            </a:r>
            <a:endPar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300"/>
              </a:lnSpc>
              <a:spcBef>
                <a:spcPts val="599"/>
              </a:spcBef>
            </a:pP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③　フライパンで鶏肉を皮目から焼き。焼き目がついたら裏返して焼く。　</a:t>
            </a:r>
            <a:endPar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300"/>
              </a:lnSpc>
              <a:spcBef>
                <a:spcPts val="599"/>
              </a:spcBef>
            </a:pP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④　皿に盛りつけ、サニーレタス、トマトなどを添える。</a:t>
            </a:r>
            <a:r>
              <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cxnSp>
        <p:nvCxnSpPr>
          <p:cNvPr id="114" name="直線コネクタ 113">
            <a:extLst>
              <a:ext uri="{FF2B5EF4-FFF2-40B4-BE49-F238E27FC236}">
                <a16:creationId xmlns:a16="http://schemas.microsoft.com/office/drawing/2014/main" id="{6C59948B-A18A-425E-B77F-41C7652BA98A}"/>
              </a:ext>
            </a:extLst>
          </p:cNvPr>
          <p:cNvCxnSpPr>
            <a:cxnSpLocks/>
          </p:cNvCxnSpPr>
          <p:nvPr/>
        </p:nvCxnSpPr>
        <p:spPr>
          <a:xfrm rot="5400000">
            <a:off x="1605559" y="3420002"/>
            <a:ext cx="6840001"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0750" y="1672795"/>
            <a:ext cx="4912250" cy="784830"/>
          </a:xfrm>
          <a:prstGeom prst="rect">
            <a:avLst/>
          </a:prstGeom>
          <a:noFill/>
        </p:spPr>
        <p:txBody>
          <a:bodyPr wrap="square" rtlCol="0">
            <a:spAutoFit/>
          </a:bodyPr>
          <a:lstStyle/>
          <a:p>
            <a:pPr>
              <a:lnSpc>
                <a:spcPts val="900"/>
              </a:lnSpc>
              <a:spcBef>
                <a:spcPts val="599"/>
              </a:spcBef>
            </a:pP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・鶏もも肉　１枚（</a:t>
            </a:r>
            <a:r>
              <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200</a:t>
            </a: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ｇ）　・にんにく　１かけ　・しょうが　１かけ</a:t>
            </a:r>
            <a:endPar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900"/>
              </a:lnSpc>
              <a:spcBef>
                <a:spcPts val="599"/>
              </a:spcBef>
            </a:pPr>
            <a:r>
              <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Ａ</a:t>
            </a:r>
            <a:r>
              <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nSpc>
                <a:spcPts val="900"/>
              </a:lnSpc>
              <a:spcBef>
                <a:spcPts val="599"/>
              </a:spcBef>
            </a:pP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ヨーグルト　大さじ４　カレー粉　大さじ１　ケチャップ　大さじ１</a:t>
            </a:r>
            <a:endPar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900"/>
              </a:lnSpc>
              <a:spcBef>
                <a:spcPts val="599"/>
              </a:spcBef>
            </a:pP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塩　小さじ</a:t>
            </a:r>
            <a:r>
              <a:rPr lang="en-US"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1/3</a:t>
            </a:r>
            <a:r>
              <a:rPr lang="ja-JP" altLang="en-US"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こしょう　少々　</a:t>
            </a:r>
            <a:endParaRPr lang="ja-JP" altLang="ja-JP" sz="110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6" name="インク 35">
                <a:extLst>
                  <a:ext uri="{FF2B5EF4-FFF2-40B4-BE49-F238E27FC236}">
                    <a16:creationId xmlns:a16="http://schemas.microsoft.com/office/drawing/2014/main" id="{9B151344-C2CE-DBF1-9E1C-C4312F13D3A8}"/>
                  </a:ext>
                </a:extLst>
              </p14:cNvPr>
              <p14:cNvContentPartPr/>
              <p14:nvPr/>
            </p14:nvContentPartPr>
            <p14:xfrm>
              <a:off x="937170" y="559710"/>
              <a:ext cx="360" cy="360"/>
            </p14:xfrm>
          </p:contentPart>
        </mc:Choice>
        <mc:Fallback xmlns="">
          <p:pic>
            <p:nvPicPr>
              <p:cNvPr id="36" name="インク 35">
                <a:extLst>
                  <a:ext uri="{FF2B5EF4-FFF2-40B4-BE49-F238E27FC236}">
                    <a16:creationId xmlns:a16="http://schemas.microsoft.com/office/drawing/2014/main" id="{9B151344-C2CE-DBF1-9E1C-C4312F13D3A8}"/>
                  </a:ext>
                </a:extLst>
              </p:cNvPr>
              <p:cNvPicPr/>
              <p:nvPr/>
            </p:nvPicPr>
            <p:blipFill>
              <a:blip r:embed="rId6"/>
              <a:stretch>
                <a:fillRect/>
              </a:stretch>
            </p:blipFill>
            <p:spPr>
              <a:xfrm>
                <a:off x="919170" y="452070"/>
                <a:ext cx="36000" cy="216000"/>
              </a:xfrm>
              <a:prstGeom prst="rect">
                <a:avLst/>
              </a:prstGeom>
            </p:spPr>
          </p:pic>
        </mc:Fallback>
      </mc:AlternateContent>
      <p:grpSp>
        <p:nvGrpSpPr>
          <p:cNvPr id="46" name="グループ化 45">
            <a:extLst>
              <a:ext uri="{FF2B5EF4-FFF2-40B4-BE49-F238E27FC236}">
                <a16:creationId xmlns:a16="http://schemas.microsoft.com/office/drawing/2014/main" id="{F3ED74CC-7216-50EF-8885-1C8307E8E2C3}"/>
              </a:ext>
            </a:extLst>
          </p:cNvPr>
          <p:cNvGrpSpPr/>
          <p:nvPr/>
        </p:nvGrpSpPr>
        <p:grpSpPr>
          <a:xfrm>
            <a:off x="2011926" y="1428902"/>
            <a:ext cx="925920" cy="297360"/>
            <a:chOff x="2148930" y="1394190"/>
            <a:chExt cx="925920" cy="297360"/>
          </a:xfrm>
        </p:grpSpPr>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1" name="インク 40">
                  <a:extLst>
                    <a:ext uri="{FF2B5EF4-FFF2-40B4-BE49-F238E27FC236}">
                      <a16:creationId xmlns:a16="http://schemas.microsoft.com/office/drawing/2014/main" id="{E1724B9B-753C-351D-7395-3C042DCBA818}"/>
                    </a:ext>
                  </a:extLst>
                </p14:cNvPr>
                <p14:cNvContentPartPr/>
                <p14:nvPr/>
              </p14:nvContentPartPr>
              <p14:xfrm>
                <a:off x="3074490" y="1691190"/>
                <a:ext cx="360" cy="360"/>
              </p14:xfrm>
            </p:contentPart>
          </mc:Choice>
          <mc:Fallback xmlns="">
            <p:pic>
              <p:nvPicPr>
                <p:cNvPr id="41" name="インク 40">
                  <a:extLst>
                    <a:ext uri="{FF2B5EF4-FFF2-40B4-BE49-F238E27FC236}">
                      <a16:creationId xmlns:a16="http://schemas.microsoft.com/office/drawing/2014/main" id="{E1724B9B-753C-351D-7395-3C042DCBA818}"/>
                    </a:ext>
                  </a:extLst>
                </p:cNvPr>
                <p:cNvPicPr/>
                <p:nvPr/>
              </p:nvPicPr>
              <p:blipFill>
                <a:blip r:embed="rId8"/>
                <a:stretch>
                  <a:fillRect/>
                </a:stretch>
              </p:blipFill>
              <p:spPr>
                <a:xfrm>
                  <a:off x="3056850" y="158355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43" name="インク 42">
                  <a:extLst>
                    <a:ext uri="{FF2B5EF4-FFF2-40B4-BE49-F238E27FC236}">
                      <a16:creationId xmlns:a16="http://schemas.microsoft.com/office/drawing/2014/main" id="{635E2E28-E7AF-2111-1CB7-7B6E3402617E}"/>
                    </a:ext>
                  </a:extLst>
                </p14:cNvPr>
                <p14:cNvContentPartPr/>
                <p14:nvPr/>
              </p14:nvContentPartPr>
              <p14:xfrm>
                <a:off x="2719890" y="1554390"/>
                <a:ext cx="360" cy="360"/>
              </p14:xfrm>
            </p:contentPart>
          </mc:Choice>
          <mc:Fallback xmlns="">
            <p:pic>
              <p:nvPicPr>
                <p:cNvPr id="43" name="インク 42">
                  <a:extLst>
                    <a:ext uri="{FF2B5EF4-FFF2-40B4-BE49-F238E27FC236}">
                      <a16:creationId xmlns:a16="http://schemas.microsoft.com/office/drawing/2014/main" id="{635E2E28-E7AF-2111-1CB7-7B6E3402617E}"/>
                    </a:ext>
                  </a:extLst>
                </p:cNvPr>
                <p:cNvPicPr/>
                <p:nvPr/>
              </p:nvPicPr>
              <p:blipFill>
                <a:blip r:embed="rId10"/>
                <a:stretch>
                  <a:fillRect/>
                </a:stretch>
              </p:blipFill>
              <p:spPr>
                <a:xfrm>
                  <a:off x="2702250" y="14463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44" name="インク 43">
                  <a:extLst>
                    <a:ext uri="{FF2B5EF4-FFF2-40B4-BE49-F238E27FC236}">
                      <a16:creationId xmlns:a16="http://schemas.microsoft.com/office/drawing/2014/main" id="{57E40B52-5E5A-6662-6F30-BED059969F12}"/>
                    </a:ext>
                  </a:extLst>
                </p14:cNvPr>
                <p14:cNvContentPartPr/>
                <p14:nvPr/>
              </p14:nvContentPartPr>
              <p14:xfrm>
                <a:off x="2411370" y="1394190"/>
                <a:ext cx="360" cy="360"/>
              </p14:xfrm>
            </p:contentPart>
          </mc:Choice>
          <mc:Fallback xmlns="">
            <p:pic>
              <p:nvPicPr>
                <p:cNvPr id="44" name="インク 43">
                  <a:extLst>
                    <a:ext uri="{FF2B5EF4-FFF2-40B4-BE49-F238E27FC236}">
                      <a16:creationId xmlns:a16="http://schemas.microsoft.com/office/drawing/2014/main" id="{57E40B52-5E5A-6662-6F30-BED059969F12}"/>
                    </a:ext>
                  </a:extLst>
                </p:cNvPr>
                <p:cNvPicPr/>
                <p:nvPr/>
              </p:nvPicPr>
              <p:blipFill>
                <a:blip r:embed="rId12"/>
                <a:stretch>
                  <a:fillRect/>
                </a:stretch>
              </p:blipFill>
              <p:spPr>
                <a:xfrm>
                  <a:off x="2393730" y="12861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45" name="インク 44">
                  <a:extLst>
                    <a:ext uri="{FF2B5EF4-FFF2-40B4-BE49-F238E27FC236}">
                      <a16:creationId xmlns:a16="http://schemas.microsoft.com/office/drawing/2014/main" id="{1A445413-27A2-50F1-DAEC-6981CAE135CD}"/>
                    </a:ext>
                  </a:extLst>
                </p14:cNvPr>
                <p14:cNvContentPartPr/>
                <p14:nvPr/>
              </p14:nvContentPartPr>
              <p14:xfrm>
                <a:off x="2148930" y="1508670"/>
                <a:ext cx="360" cy="360"/>
              </p14:xfrm>
            </p:contentPart>
          </mc:Choice>
          <mc:Fallback xmlns="">
            <p:pic>
              <p:nvPicPr>
                <p:cNvPr id="45" name="インク 44">
                  <a:extLst>
                    <a:ext uri="{FF2B5EF4-FFF2-40B4-BE49-F238E27FC236}">
                      <a16:creationId xmlns:a16="http://schemas.microsoft.com/office/drawing/2014/main" id="{1A445413-27A2-50F1-DAEC-6981CAE135CD}"/>
                    </a:ext>
                  </a:extLst>
                </p:cNvPr>
                <p:cNvPicPr/>
                <p:nvPr/>
              </p:nvPicPr>
              <p:blipFill>
                <a:blip r:embed="rId14"/>
                <a:stretch>
                  <a:fillRect/>
                </a:stretch>
              </p:blipFill>
              <p:spPr>
                <a:xfrm>
                  <a:off x="2130930" y="140067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53" name="インク 52">
                <a:extLst>
                  <a:ext uri="{FF2B5EF4-FFF2-40B4-BE49-F238E27FC236}">
                    <a16:creationId xmlns:a16="http://schemas.microsoft.com/office/drawing/2014/main" id="{D9CCC6E1-818A-7BED-DAF4-D912A0956C38}"/>
                  </a:ext>
                </a:extLst>
              </p14:cNvPr>
              <p14:cNvContentPartPr/>
              <p14:nvPr/>
            </p14:nvContentPartPr>
            <p14:xfrm>
              <a:off x="1668330" y="513990"/>
              <a:ext cx="360" cy="360"/>
            </p14:xfrm>
          </p:contentPart>
        </mc:Choice>
        <mc:Fallback xmlns="">
          <p:pic>
            <p:nvPicPr>
              <p:cNvPr id="53" name="インク 52">
                <a:extLst>
                  <a:ext uri="{FF2B5EF4-FFF2-40B4-BE49-F238E27FC236}">
                    <a16:creationId xmlns:a16="http://schemas.microsoft.com/office/drawing/2014/main" id="{D9CCC6E1-818A-7BED-DAF4-D912A0956C38}"/>
                  </a:ext>
                </a:extLst>
              </p:cNvPr>
              <p:cNvPicPr/>
              <p:nvPr/>
            </p:nvPicPr>
            <p:blipFill>
              <a:blip r:embed="rId16"/>
              <a:stretch>
                <a:fillRect/>
              </a:stretch>
            </p:blipFill>
            <p:spPr>
              <a:xfrm>
                <a:off x="1650690" y="40635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55" name="インク 54">
                <a:extLst>
                  <a:ext uri="{FF2B5EF4-FFF2-40B4-BE49-F238E27FC236}">
                    <a16:creationId xmlns:a16="http://schemas.microsoft.com/office/drawing/2014/main" id="{4137CBB3-EC8B-90F8-0471-AECFBF6F21DC}"/>
                  </a:ext>
                </a:extLst>
              </p14:cNvPr>
              <p14:cNvContentPartPr/>
              <p14:nvPr/>
            </p14:nvContentPartPr>
            <p14:xfrm>
              <a:off x="262530" y="868230"/>
              <a:ext cx="360" cy="360"/>
            </p14:xfrm>
          </p:contentPart>
        </mc:Choice>
        <mc:Fallback xmlns="">
          <p:pic>
            <p:nvPicPr>
              <p:cNvPr id="55" name="インク 54">
                <a:extLst>
                  <a:ext uri="{FF2B5EF4-FFF2-40B4-BE49-F238E27FC236}">
                    <a16:creationId xmlns:a16="http://schemas.microsoft.com/office/drawing/2014/main" id="{4137CBB3-EC8B-90F8-0471-AECFBF6F21DC}"/>
                  </a:ext>
                </a:extLst>
              </p:cNvPr>
              <p:cNvPicPr/>
              <p:nvPr/>
            </p:nvPicPr>
            <p:blipFill>
              <a:blip r:embed="rId18"/>
              <a:stretch>
                <a:fillRect/>
              </a:stretch>
            </p:blipFill>
            <p:spPr>
              <a:xfrm>
                <a:off x="244890" y="7605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57" name="インク 56">
                <a:extLst>
                  <a:ext uri="{FF2B5EF4-FFF2-40B4-BE49-F238E27FC236}">
                    <a16:creationId xmlns:a16="http://schemas.microsoft.com/office/drawing/2014/main" id="{7191EB59-B0F5-F5F0-92FB-5611EA0BCCD7}"/>
                  </a:ext>
                </a:extLst>
              </p14:cNvPr>
              <p14:cNvContentPartPr/>
              <p14:nvPr/>
            </p14:nvContentPartPr>
            <p14:xfrm>
              <a:off x="4491810" y="548550"/>
              <a:ext cx="360" cy="360"/>
            </p14:xfrm>
          </p:contentPart>
        </mc:Choice>
        <mc:Fallback xmlns="">
          <p:pic>
            <p:nvPicPr>
              <p:cNvPr id="57" name="インク 56">
                <a:extLst>
                  <a:ext uri="{FF2B5EF4-FFF2-40B4-BE49-F238E27FC236}">
                    <a16:creationId xmlns:a16="http://schemas.microsoft.com/office/drawing/2014/main" id="{7191EB59-B0F5-F5F0-92FB-5611EA0BCCD7}"/>
                  </a:ext>
                </a:extLst>
              </p:cNvPr>
              <p:cNvPicPr/>
              <p:nvPr/>
            </p:nvPicPr>
            <p:blipFill>
              <a:blip r:embed="rId20"/>
              <a:stretch>
                <a:fillRect/>
              </a:stretch>
            </p:blipFill>
            <p:spPr>
              <a:xfrm>
                <a:off x="4473810" y="4409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59" name="インク 58">
                <a:extLst>
                  <a:ext uri="{FF2B5EF4-FFF2-40B4-BE49-F238E27FC236}">
                    <a16:creationId xmlns:a16="http://schemas.microsoft.com/office/drawing/2014/main" id="{9383EA35-FE2A-073C-DACE-61496A75A204}"/>
                  </a:ext>
                </a:extLst>
              </p14:cNvPr>
              <p14:cNvContentPartPr/>
              <p14:nvPr/>
            </p14:nvContentPartPr>
            <p14:xfrm>
              <a:off x="5269410" y="-731970"/>
              <a:ext cx="4680" cy="360"/>
            </p14:xfrm>
          </p:contentPart>
        </mc:Choice>
        <mc:Fallback xmlns="">
          <p:pic>
            <p:nvPicPr>
              <p:cNvPr id="59" name="インク 58">
                <a:extLst>
                  <a:ext uri="{FF2B5EF4-FFF2-40B4-BE49-F238E27FC236}">
                    <a16:creationId xmlns:a16="http://schemas.microsoft.com/office/drawing/2014/main" id="{9383EA35-FE2A-073C-DACE-61496A75A204}"/>
                  </a:ext>
                </a:extLst>
              </p:cNvPr>
              <p:cNvPicPr/>
              <p:nvPr/>
            </p:nvPicPr>
            <p:blipFill>
              <a:blip r:embed="rId24"/>
              <a:stretch>
                <a:fillRect/>
              </a:stretch>
            </p:blipFill>
            <p:spPr>
              <a:xfrm>
                <a:off x="5251410" y="-839610"/>
                <a:ext cx="4032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72" name="インク 71">
                <a:extLst>
                  <a:ext uri="{FF2B5EF4-FFF2-40B4-BE49-F238E27FC236}">
                    <a16:creationId xmlns:a16="http://schemas.microsoft.com/office/drawing/2014/main" id="{F99DDA78-4A0E-7E62-8862-CBC5722AA83D}"/>
                  </a:ext>
                </a:extLst>
              </p14:cNvPr>
              <p14:cNvContentPartPr/>
              <p14:nvPr/>
            </p14:nvContentPartPr>
            <p14:xfrm>
              <a:off x="3965850" y="-308970"/>
              <a:ext cx="360" cy="360"/>
            </p14:xfrm>
          </p:contentPart>
        </mc:Choice>
        <mc:Fallback xmlns="">
          <p:pic>
            <p:nvPicPr>
              <p:cNvPr id="72" name="インク 71">
                <a:extLst>
                  <a:ext uri="{FF2B5EF4-FFF2-40B4-BE49-F238E27FC236}">
                    <a16:creationId xmlns:a16="http://schemas.microsoft.com/office/drawing/2014/main" id="{F99DDA78-4A0E-7E62-8862-CBC5722AA83D}"/>
                  </a:ext>
                </a:extLst>
              </p:cNvPr>
              <p:cNvPicPr/>
              <p:nvPr/>
            </p:nvPicPr>
            <p:blipFill>
              <a:blip r:embed="rId34"/>
              <a:stretch>
                <a:fillRect/>
              </a:stretch>
            </p:blipFill>
            <p:spPr>
              <a:xfrm>
                <a:off x="3903210" y="-686610"/>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73" name="インク 72">
                <a:extLst>
                  <a:ext uri="{FF2B5EF4-FFF2-40B4-BE49-F238E27FC236}">
                    <a16:creationId xmlns:a16="http://schemas.microsoft.com/office/drawing/2014/main" id="{58D93E6E-F171-50A9-0CD8-B880F42DA1C0}"/>
                  </a:ext>
                </a:extLst>
              </p14:cNvPr>
              <p14:cNvContentPartPr/>
              <p14:nvPr/>
            </p14:nvContentPartPr>
            <p14:xfrm>
              <a:off x="4572090" y="-594450"/>
              <a:ext cx="360" cy="360"/>
            </p14:xfrm>
          </p:contentPart>
        </mc:Choice>
        <mc:Fallback xmlns="">
          <p:pic>
            <p:nvPicPr>
              <p:cNvPr id="73" name="インク 72">
                <a:extLst>
                  <a:ext uri="{FF2B5EF4-FFF2-40B4-BE49-F238E27FC236}">
                    <a16:creationId xmlns:a16="http://schemas.microsoft.com/office/drawing/2014/main" id="{58D93E6E-F171-50A9-0CD8-B880F42DA1C0}"/>
                  </a:ext>
                </a:extLst>
              </p:cNvPr>
              <p:cNvPicPr/>
              <p:nvPr/>
            </p:nvPicPr>
            <p:blipFill>
              <a:blip r:embed="rId36"/>
              <a:stretch>
                <a:fillRect/>
              </a:stretch>
            </p:blipFill>
            <p:spPr>
              <a:xfrm>
                <a:off x="4509090" y="-972090"/>
                <a:ext cx="126000" cy="756000"/>
              </a:xfrm>
              <a:prstGeom prst="rect">
                <a:avLst/>
              </a:prstGeom>
            </p:spPr>
          </p:pic>
        </mc:Fallback>
      </mc:AlternateContent>
      <p:sp>
        <p:nvSpPr>
          <p:cNvPr id="7" name="四角形: 角を丸くする 6">
            <a:extLst>
              <a:ext uri="{FF2B5EF4-FFF2-40B4-BE49-F238E27FC236}">
                <a16:creationId xmlns:a16="http://schemas.microsoft.com/office/drawing/2014/main" id="{41E90395-0FC8-0C58-E05E-E18D2BEED0D5}"/>
              </a:ext>
            </a:extLst>
          </p:cNvPr>
          <p:cNvSpPr/>
          <p:nvPr/>
        </p:nvSpPr>
        <p:spPr>
          <a:xfrm>
            <a:off x="138656" y="2729405"/>
            <a:ext cx="4764170" cy="1662090"/>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6FF74F8-EF6D-41E5-964F-16A0DFD2A263}"/>
              </a:ext>
            </a:extLst>
          </p:cNvPr>
          <p:cNvSpPr txBox="1"/>
          <p:nvPr/>
        </p:nvSpPr>
        <p:spPr>
          <a:xfrm>
            <a:off x="390176" y="2590867"/>
            <a:ext cx="1204176" cy="284693"/>
          </a:xfrm>
          <a:prstGeom prst="rect">
            <a:avLst/>
          </a:prstGeom>
          <a:solidFill>
            <a:schemeClr val="accent5">
              <a:lumMod val="40000"/>
              <a:lumOff val="60000"/>
            </a:schemeClr>
          </a:solidFill>
        </p:spPr>
        <p:txBody>
          <a:bodyPr wrap="none" rtlCol="0">
            <a:spAutoFit/>
          </a:bodyPr>
          <a:lstStyle/>
          <a:p>
            <a:pPr>
              <a:lnSpc>
                <a:spcPts val="1499"/>
              </a:lnSpc>
              <a:spcBef>
                <a:spcPts val="599"/>
              </a:spcBef>
            </a:pPr>
            <a:r>
              <a:rPr lang="en-US"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作り方 </a:t>
            </a:r>
            <a:r>
              <a:rPr lang="en-US" altLang="ja-JP" sz="14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p>
        </p:txBody>
      </p:sp>
      <p:sp>
        <p:nvSpPr>
          <p:cNvPr id="12" name="四角形: 角を丸くする 11">
            <a:extLst>
              <a:ext uri="{FF2B5EF4-FFF2-40B4-BE49-F238E27FC236}">
                <a16:creationId xmlns:a16="http://schemas.microsoft.com/office/drawing/2014/main" id="{BCD9B558-5EC2-4BE7-F44C-0AB275BB867D}"/>
              </a:ext>
            </a:extLst>
          </p:cNvPr>
          <p:cNvSpPr/>
          <p:nvPr/>
        </p:nvSpPr>
        <p:spPr>
          <a:xfrm>
            <a:off x="148900" y="1509988"/>
            <a:ext cx="4747215" cy="1026847"/>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7908D16-8C8D-4216-BB26-799EAB6F0ED0}"/>
              </a:ext>
            </a:extLst>
          </p:cNvPr>
          <p:cNvSpPr txBox="1"/>
          <p:nvPr/>
        </p:nvSpPr>
        <p:spPr>
          <a:xfrm>
            <a:off x="510340" y="1391920"/>
            <a:ext cx="1643359" cy="277448"/>
          </a:xfrm>
          <a:prstGeom prst="rect">
            <a:avLst/>
          </a:prstGeom>
          <a:solidFill>
            <a:schemeClr val="accent5">
              <a:lumMod val="40000"/>
              <a:lumOff val="60000"/>
            </a:schemeClr>
          </a:solidFill>
        </p:spPr>
        <p:txBody>
          <a:bodyPr wrap="square" rtlCol="0" anchor="ctr">
            <a:spAutoFit/>
          </a:bodyPr>
          <a:lstStyle/>
          <a:p>
            <a:pPr>
              <a:lnSpc>
                <a:spcPts val="1400"/>
              </a:lnSpc>
              <a:spcBef>
                <a:spcPts val="599"/>
              </a:spcBef>
            </a:pPr>
            <a:r>
              <a:rPr lang="en-US" altLang="ja-JP" sz="1400" b="1" kern="100" dirty="0">
                <a:latin typeface="+mn-ea"/>
                <a:cs typeface="Times New Roman" panose="02020603050405020304" pitchFamily="18" charset="0"/>
              </a:rPr>
              <a:t>【</a:t>
            </a:r>
            <a:r>
              <a:rPr lang="ja-JP" altLang="en-US" sz="1400" b="1" kern="100" dirty="0">
                <a:latin typeface="+mn-ea"/>
                <a:cs typeface="Times New Roman" panose="02020603050405020304" pitchFamily="18" charset="0"/>
              </a:rPr>
              <a:t>材料：２人分</a:t>
            </a:r>
            <a:r>
              <a:rPr lang="ja-JP" altLang="ja-JP" sz="1400" b="1" kern="100" dirty="0">
                <a:latin typeface="+mn-ea"/>
                <a:cs typeface="Times New Roman" panose="02020603050405020304" pitchFamily="18" charset="0"/>
              </a:rPr>
              <a:t>】</a:t>
            </a:r>
            <a:endParaRPr lang="ja-JP" altLang="ja-JP" sz="1400" kern="100" dirty="0">
              <a:latin typeface="+mn-ea"/>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D52904B2-1689-FDBB-DA7F-2E0FA3A86442}"/>
              </a:ext>
            </a:extLst>
          </p:cNvPr>
          <p:cNvSpPr txBox="1"/>
          <p:nvPr/>
        </p:nvSpPr>
        <p:spPr>
          <a:xfrm>
            <a:off x="1895552" y="-2861969"/>
            <a:ext cx="184375" cy="128258"/>
          </a:xfrm>
          <a:prstGeom prst="rect">
            <a:avLst/>
          </a:prstGeom>
          <a:noFill/>
        </p:spPr>
        <p:txBody>
          <a:bodyPr wrap="square" rtlCol="0">
            <a:spAutoFit/>
          </a:bodyPr>
          <a:lstStyle/>
          <a:p>
            <a:endParaRPr kumimoji="1" lang="ja-JP" altLang="en-US" dirty="0"/>
          </a:p>
        </p:txBody>
      </p:sp>
      <p:sp>
        <p:nvSpPr>
          <p:cNvPr id="6" name="テキスト ボックス 25">
            <a:extLst>
              <a:ext uri="{FF2B5EF4-FFF2-40B4-BE49-F238E27FC236}">
                <a16:creationId xmlns:a16="http://schemas.microsoft.com/office/drawing/2014/main" id="{60DB1DB2-1737-428B-BC5C-46E09409276D}"/>
              </a:ext>
            </a:extLst>
          </p:cNvPr>
          <p:cNvSpPr txBox="1"/>
          <p:nvPr/>
        </p:nvSpPr>
        <p:spPr>
          <a:xfrm>
            <a:off x="5799673" y="217132"/>
            <a:ext cx="3778599"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400" b="1" dirty="0">
                <a:effectLst>
                  <a:glow rad="2286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rPr>
              <a:t>第２回出前南部包括の報告</a:t>
            </a:r>
            <a:endParaRPr kumimoji="1" lang="en-US" altLang="ja-JP" sz="2400" b="1" dirty="0">
              <a:effectLst>
                <a:glow rad="228600">
                  <a:schemeClr val="accent2">
                    <a:satMod val="175000"/>
                    <a:alpha val="40000"/>
                  </a:schemeClr>
                </a:glow>
              </a:effectLst>
              <a:latin typeface="UD デジタル 教科書体 NK-B" panose="02020700000000000000" pitchFamily="18" charset="-128"/>
              <a:ea typeface="UD デジタル 教科書体 NK-B" panose="02020700000000000000" pitchFamily="18" charset="-128"/>
            </a:endParaRPr>
          </a:p>
        </p:txBody>
      </p:sp>
      <p:pic>
        <p:nvPicPr>
          <p:cNvPr id="16" name="図 15">
            <a:extLst>
              <a:ext uri="{FF2B5EF4-FFF2-40B4-BE49-F238E27FC236}">
                <a16:creationId xmlns:a16="http://schemas.microsoft.com/office/drawing/2014/main" id="{04B00402-1031-737C-8F9C-8B4A2027CC3D}"/>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5298048" y="31970"/>
            <a:ext cx="501625" cy="710636"/>
          </a:xfrm>
          <a:prstGeom prst="rect">
            <a:avLst/>
          </a:prstGeom>
        </p:spPr>
      </p:pic>
      <p:sp>
        <p:nvSpPr>
          <p:cNvPr id="27" name="テキスト ボックス 26">
            <a:extLst>
              <a:ext uri="{FF2B5EF4-FFF2-40B4-BE49-F238E27FC236}">
                <a16:creationId xmlns:a16="http://schemas.microsoft.com/office/drawing/2014/main" id="{2128AE8B-44EC-D678-26B9-96FE73D66626}"/>
              </a:ext>
            </a:extLst>
          </p:cNvPr>
          <p:cNvSpPr txBox="1"/>
          <p:nvPr/>
        </p:nvSpPr>
        <p:spPr>
          <a:xfrm>
            <a:off x="1487331" y="280433"/>
            <a:ext cx="2521567" cy="369332"/>
          </a:xfrm>
          <a:prstGeom prst="rect">
            <a:avLst/>
          </a:prstGeom>
          <a:noFill/>
          <a:ln w="12700">
            <a:solidFill>
              <a:schemeClr val="accent6">
                <a:lumMod val="60000"/>
                <a:lumOff val="40000"/>
              </a:schemeClr>
            </a:solidFill>
            <a:prstDash val="sysDash"/>
          </a:ln>
        </p:spPr>
        <p:txBody>
          <a:bodyPr wrap="square" rtlCol="0">
            <a:spAutoFit/>
          </a:bodyPr>
          <a:lstStyle/>
          <a:p>
            <a:r>
              <a:rPr kumimoji="1" lang="ja-JP" altLang="en-US" b="1" dirty="0">
                <a:latin typeface="Bookshelf Symbol 7" panose="05010101010101010101" pitchFamily="2" charset="2"/>
              </a:rPr>
              <a:t>　タンドリーチキン</a:t>
            </a:r>
          </a:p>
        </p:txBody>
      </p:sp>
      <p:sp>
        <p:nvSpPr>
          <p:cNvPr id="29" name="正方形/長方形 28">
            <a:extLst>
              <a:ext uri="{FF2B5EF4-FFF2-40B4-BE49-F238E27FC236}">
                <a16:creationId xmlns:a16="http://schemas.microsoft.com/office/drawing/2014/main" id="{65711FDB-9B6E-97A1-FD08-77AC2496C3F9}"/>
              </a:ext>
            </a:extLst>
          </p:cNvPr>
          <p:cNvSpPr/>
          <p:nvPr/>
        </p:nvSpPr>
        <p:spPr>
          <a:xfrm>
            <a:off x="2883350" y="4681652"/>
            <a:ext cx="1736620" cy="100710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BB05EA83-6A1E-8F39-593A-A6E7699726A6}"/>
              </a:ext>
            </a:extLst>
          </p:cNvPr>
          <p:cNvSpPr txBox="1"/>
          <p:nvPr/>
        </p:nvSpPr>
        <p:spPr>
          <a:xfrm>
            <a:off x="-94451" y="748755"/>
            <a:ext cx="5202376" cy="769441"/>
          </a:xfrm>
          <a:prstGeom prst="rect">
            <a:avLst/>
          </a:prstGeom>
          <a:noFill/>
        </p:spPr>
        <p:txBody>
          <a:bodyPr wrap="square" rtlCol="0">
            <a:spAutoFit/>
          </a:bodyPr>
          <a:lstStyle/>
          <a:p>
            <a:pPr algn="ctr"/>
            <a:r>
              <a:rPr kumimoji="1" lang="ja-JP" altLang="en-US" sz="1100" b="1" dirty="0">
                <a:latin typeface="Cascadia Code" panose="020B0609020000020004" pitchFamily="49" charset="0"/>
                <a:cs typeface="Cascadia Code" panose="020B0609020000020004" pitchFamily="49" charset="0"/>
              </a:rPr>
              <a:t>　　彼岸花が咲きススキも咲いて、虫達は合唱をしています。</a:t>
            </a:r>
            <a:endParaRPr kumimoji="1" lang="en-US" altLang="ja-JP" sz="1100" b="1" dirty="0">
              <a:latin typeface="Cascadia Code" panose="020B0609020000020004" pitchFamily="49" charset="0"/>
              <a:ea typeface="Cascadia Code" panose="020B0609020000020004" pitchFamily="49" charset="0"/>
              <a:cs typeface="Cascadia Code" panose="020B0609020000020004" pitchFamily="49" charset="0"/>
            </a:endParaRPr>
          </a:p>
          <a:p>
            <a:pPr algn="ctr"/>
            <a:r>
              <a:rPr kumimoji="1" lang="ja-JP" altLang="en-US" sz="1100" b="1" dirty="0">
                <a:latin typeface="Cascadia Code" panose="020B0609020000020004" pitchFamily="49" charset="0"/>
                <a:cs typeface="Cascadia Code" panose="020B0609020000020004" pitchFamily="49" charset="0"/>
              </a:rPr>
              <a:t>　田んぼの稲は黄金色に輝きジグソーパズルのように刈り取られています。　　　　　</a:t>
            </a:r>
            <a:endParaRPr kumimoji="1" lang="en-US" altLang="ja-JP" sz="1100" b="1" dirty="0">
              <a:latin typeface="Cascadia Code" panose="020B0609020000020004" pitchFamily="49" charset="0"/>
              <a:cs typeface="Cascadia Code" panose="020B0609020000020004" pitchFamily="49" charset="0"/>
            </a:endParaRPr>
          </a:p>
          <a:p>
            <a:pPr algn="ctr"/>
            <a:r>
              <a:rPr kumimoji="1" lang="ja-JP" altLang="en-US" sz="1100" b="1" dirty="0">
                <a:latin typeface="Cascadia Code" panose="020B0609020000020004" pitchFamily="49" charset="0"/>
                <a:cs typeface="Cascadia Code" panose="020B0609020000020004" pitchFamily="49" charset="0"/>
              </a:rPr>
              <a:t>　　景色はすっかり秋なのに毎日暑いですね。</a:t>
            </a:r>
            <a:endParaRPr kumimoji="1" lang="en-US" altLang="ja-JP" sz="1100" b="1" dirty="0">
              <a:latin typeface="Cascadia Code" panose="020B0609020000020004" pitchFamily="49" charset="0"/>
              <a:ea typeface="Cascadia Code" panose="020B0609020000020004" pitchFamily="49" charset="0"/>
              <a:cs typeface="Cascadia Code" panose="020B0609020000020004" pitchFamily="49" charset="0"/>
            </a:endParaRPr>
          </a:p>
          <a:p>
            <a:pPr algn="ctr"/>
            <a:r>
              <a:rPr kumimoji="1" lang="ja-JP" altLang="en-US" sz="1100" b="1" dirty="0">
                <a:latin typeface="Cascadia Code" panose="020B0609020000020004" pitchFamily="49" charset="0"/>
                <a:cs typeface="Cascadia Code" panose="020B0609020000020004" pitchFamily="49" charset="0"/>
              </a:rPr>
              <a:t>　　　　　　　　　　　</a:t>
            </a:r>
          </a:p>
        </p:txBody>
      </p:sp>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54" name="インク 53">
                <a:extLst>
                  <a:ext uri="{FF2B5EF4-FFF2-40B4-BE49-F238E27FC236}">
                    <a16:creationId xmlns:a16="http://schemas.microsoft.com/office/drawing/2014/main" id="{E9D82685-8CB4-87D4-D207-4B52A39D3904}"/>
                  </a:ext>
                </a:extLst>
              </p14:cNvPr>
              <p14:cNvContentPartPr/>
              <p14:nvPr/>
            </p14:nvContentPartPr>
            <p14:xfrm>
              <a:off x="1732688" y="-127775"/>
              <a:ext cx="360" cy="360"/>
            </p14:xfrm>
          </p:contentPart>
        </mc:Choice>
        <mc:Fallback xmlns="">
          <p:pic>
            <p:nvPicPr>
              <p:cNvPr id="54" name="インク 53">
                <a:extLst>
                  <a:ext uri="{FF2B5EF4-FFF2-40B4-BE49-F238E27FC236}">
                    <a16:creationId xmlns:a16="http://schemas.microsoft.com/office/drawing/2014/main" id="{E9D82685-8CB4-87D4-D207-4B52A39D3904}"/>
                  </a:ext>
                </a:extLst>
              </p:cNvPr>
              <p:cNvPicPr/>
              <p:nvPr/>
            </p:nvPicPr>
            <p:blipFill>
              <a:blip r:embed="rId48"/>
              <a:stretch>
                <a:fillRect/>
              </a:stretch>
            </p:blipFill>
            <p:spPr>
              <a:xfrm>
                <a:off x="1715048" y="-235775"/>
                <a:ext cx="36000" cy="216000"/>
              </a:xfrm>
              <a:prstGeom prst="rect">
                <a:avLst/>
              </a:prstGeom>
            </p:spPr>
          </p:pic>
        </mc:Fallback>
      </mc:AlternateContent>
      <p:sp>
        <p:nvSpPr>
          <p:cNvPr id="21" name="テキスト ボックス 20">
            <a:extLst>
              <a:ext uri="{FF2B5EF4-FFF2-40B4-BE49-F238E27FC236}">
                <a16:creationId xmlns:a16="http://schemas.microsoft.com/office/drawing/2014/main" id="{386700B5-9E08-474B-BB73-043CC7FDCFBA}"/>
              </a:ext>
            </a:extLst>
          </p:cNvPr>
          <p:cNvSpPr txBox="1"/>
          <p:nvPr/>
        </p:nvSpPr>
        <p:spPr>
          <a:xfrm>
            <a:off x="1749939" y="4293703"/>
            <a:ext cx="3030734" cy="228204"/>
          </a:xfrm>
          <a:prstGeom prst="rect">
            <a:avLst/>
          </a:prstGeom>
          <a:solidFill>
            <a:schemeClr val="accent4">
              <a:lumMod val="60000"/>
              <a:lumOff val="40000"/>
            </a:schemeClr>
          </a:solidFill>
        </p:spPr>
        <p:txBody>
          <a:bodyPr wrap="square" rtlCol="0" anchor="ctr">
            <a:spAutoFit/>
          </a:bodyPr>
          <a:lstStyle/>
          <a:p>
            <a:pPr>
              <a:lnSpc>
                <a:spcPts val="1000"/>
              </a:lnSpc>
              <a:spcBef>
                <a:spcPts val="599"/>
              </a:spcBef>
            </a:pPr>
            <a:r>
              <a:rPr lang="ja-JP" altLang="en-US" sz="1101" kern="100" dirty="0">
                <a:latin typeface="+mn-ea"/>
                <a:cs typeface="Times New Roman" panose="02020603050405020304" pitchFamily="18" charset="0"/>
              </a:rPr>
              <a:t>レシピ提供・文</a:t>
            </a:r>
            <a:r>
              <a:rPr lang="ja-JP" altLang="en-US" sz="1101" b="1" kern="100" dirty="0">
                <a:latin typeface="+mn-ea"/>
                <a:cs typeface="Times New Roman" panose="02020603050405020304" pitchFamily="18" charset="0"/>
              </a:rPr>
              <a:t>：</a:t>
            </a:r>
            <a:r>
              <a:rPr lang="ja-JP" altLang="en-US" sz="1101" kern="100" dirty="0">
                <a:latin typeface="+mn-ea"/>
                <a:cs typeface="Times New Roman" panose="02020603050405020304" pitchFamily="18" charset="0"/>
              </a:rPr>
              <a:t>食生活改善推進団体 宮崎氏</a:t>
            </a:r>
            <a:endParaRPr lang="ja-JP" altLang="ja-JP" sz="1101" kern="100" dirty="0">
              <a:latin typeface="+mn-ea"/>
              <a:cs typeface="Times New Roman" panose="02020603050405020304" pitchFamily="18" charset="0"/>
            </a:endParaRPr>
          </a:p>
        </p:txBody>
      </p:sp>
      <p:sp>
        <p:nvSpPr>
          <p:cNvPr id="2" name="テキスト ボックス 1">
            <a:extLst>
              <a:ext uri="{FF2B5EF4-FFF2-40B4-BE49-F238E27FC236}">
                <a16:creationId xmlns:a16="http://schemas.microsoft.com/office/drawing/2014/main" id="{CE86CB18-ACCE-3325-CCA4-33DA6C523EBC}"/>
              </a:ext>
            </a:extLst>
          </p:cNvPr>
          <p:cNvSpPr txBox="1"/>
          <p:nvPr/>
        </p:nvSpPr>
        <p:spPr>
          <a:xfrm rot="10800000">
            <a:off x="128017" y="6030264"/>
            <a:ext cx="4747215" cy="577081"/>
          </a:xfrm>
          <a:prstGeom prst="rect">
            <a:avLst/>
          </a:prstGeom>
          <a:noFill/>
          <a:ln>
            <a:solidFill>
              <a:schemeClr val="tx1"/>
            </a:solidFill>
          </a:ln>
        </p:spPr>
        <p:txBody>
          <a:bodyPr wrap="square" rtlCol="0">
            <a:spAutoFit/>
          </a:bodyPr>
          <a:lstStyle/>
          <a:p>
            <a:r>
              <a:rPr kumimoji="1" lang="ja-JP" altLang="en-US" sz="1050" b="1" dirty="0"/>
              <a:t>表面のクロスワードの答え：フレイル</a:t>
            </a:r>
            <a:endParaRPr kumimoji="1" lang="en-US" altLang="ja-JP" sz="1050" b="1" dirty="0"/>
          </a:p>
          <a:p>
            <a:r>
              <a:rPr kumimoji="1" lang="ja-JP" altLang="en-US" sz="1050" dirty="0"/>
              <a:t>①オシャレ　　②ヤマ　③レインボー　④フクシ　　　⑤イヌ　⑥アイス</a:t>
            </a:r>
            <a:endParaRPr kumimoji="1" lang="en-US" altLang="ja-JP" sz="1050" dirty="0"/>
          </a:p>
          <a:p>
            <a:r>
              <a:rPr kumimoji="1" lang="ja-JP" altLang="en-US" sz="1050" dirty="0"/>
              <a:t>⑦キボウ　　　⑧ルール</a:t>
            </a:r>
          </a:p>
        </p:txBody>
      </p:sp>
      <p:sp>
        <p:nvSpPr>
          <p:cNvPr id="38" name="テキスト ボックス 37">
            <a:extLst>
              <a:ext uri="{FF2B5EF4-FFF2-40B4-BE49-F238E27FC236}">
                <a16:creationId xmlns:a16="http://schemas.microsoft.com/office/drawing/2014/main" id="{6CB95244-EB4E-4EE9-9094-C0582D422436}"/>
              </a:ext>
            </a:extLst>
          </p:cNvPr>
          <p:cNvSpPr txBox="1"/>
          <p:nvPr/>
        </p:nvSpPr>
        <p:spPr>
          <a:xfrm>
            <a:off x="2897485" y="4752752"/>
            <a:ext cx="1677898" cy="868174"/>
          </a:xfrm>
          <a:prstGeom prst="rect">
            <a:avLst/>
          </a:prstGeom>
          <a:solidFill>
            <a:schemeClr val="bg1"/>
          </a:solidFill>
        </p:spPr>
        <p:txBody>
          <a:bodyPr wrap="square" rtlCol="0" anchor="ctr">
            <a:spAutoFit/>
          </a:bodyPr>
          <a:lstStyle/>
          <a:p>
            <a:pPr>
              <a:lnSpc>
                <a:spcPts val="701"/>
              </a:lnSpc>
              <a:spcBef>
                <a:spcPts val="599"/>
              </a:spcBef>
            </a:pPr>
            <a:r>
              <a:rPr lang="en-US" altLang="ja-JP"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栄養量：１人分</a:t>
            </a:r>
            <a:r>
              <a:rPr lang="en-US" altLang="ja-JP" sz="1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nSpc>
                <a:spcPts val="701"/>
              </a:lnSpc>
              <a:spcBef>
                <a:spcPts val="599"/>
              </a:spcBef>
            </a:pP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エネルギー</a:t>
            </a:r>
            <a:endParaRPr lang="en-US"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701"/>
              </a:lnSpc>
              <a:spcBef>
                <a:spcPts val="599"/>
              </a:spcBef>
            </a:pP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たんぱく質  </a:t>
            </a:r>
          </a:p>
          <a:p>
            <a:pPr>
              <a:lnSpc>
                <a:spcPts val="701"/>
              </a:lnSpc>
              <a:spcBef>
                <a:spcPts val="599"/>
              </a:spcBef>
            </a:pP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脂質  </a:t>
            </a:r>
          </a:p>
          <a:p>
            <a:pPr>
              <a:lnSpc>
                <a:spcPts val="701"/>
              </a:lnSpc>
              <a:spcBef>
                <a:spcPts val="599"/>
              </a:spcBef>
            </a:pP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食塩相当量 </a:t>
            </a:r>
          </a:p>
        </p:txBody>
      </p:sp>
      <p:sp>
        <p:nvSpPr>
          <p:cNvPr id="39" name="テキスト ボックス 38">
            <a:extLst>
              <a:ext uri="{FF2B5EF4-FFF2-40B4-BE49-F238E27FC236}">
                <a16:creationId xmlns:a16="http://schemas.microsoft.com/office/drawing/2014/main" id="{75B15A55-88A5-402E-955A-0C913E49354B}"/>
              </a:ext>
            </a:extLst>
          </p:cNvPr>
          <p:cNvSpPr txBox="1"/>
          <p:nvPr/>
        </p:nvSpPr>
        <p:spPr>
          <a:xfrm>
            <a:off x="3783105" y="4937053"/>
            <a:ext cx="882423" cy="682238"/>
          </a:xfrm>
          <a:prstGeom prst="rect">
            <a:avLst/>
          </a:prstGeom>
          <a:noFill/>
        </p:spPr>
        <p:txBody>
          <a:bodyPr wrap="square" rtlCol="0" anchor="ctr">
            <a:spAutoFit/>
          </a:bodyPr>
          <a:lstStyle/>
          <a:p>
            <a:pPr>
              <a:lnSpc>
                <a:spcPts val="701"/>
              </a:lnSpc>
              <a:spcBef>
                <a:spcPts val="599"/>
              </a:spcBef>
            </a:pPr>
            <a:r>
              <a:rPr lang="en-US"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303</a:t>
            </a: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kcal</a:t>
            </a:r>
          </a:p>
          <a:p>
            <a:pPr>
              <a:lnSpc>
                <a:spcPts val="701"/>
              </a:lnSpc>
              <a:spcBef>
                <a:spcPts val="599"/>
              </a:spcBef>
            </a:pPr>
            <a:r>
              <a:rPr lang="en-US"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19.5</a:t>
            </a: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ｇ</a:t>
            </a:r>
          </a:p>
          <a:p>
            <a:pPr>
              <a:lnSpc>
                <a:spcPts val="701"/>
              </a:lnSpc>
              <a:spcBef>
                <a:spcPts val="599"/>
              </a:spcBef>
            </a:pPr>
            <a:r>
              <a:rPr lang="en-US" altLang="ja-JP"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20.5</a:t>
            </a: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ｇ</a:t>
            </a:r>
          </a:p>
          <a:p>
            <a:pPr>
              <a:lnSpc>
                <a:spcPts val="701"/>
              </a:lnSpc>
              <a:spcBef>
                <a:spcPts val="599"/>
              </a:spcBef>
            </a:pPr>
            <a:r>
              <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000" kern="100">
                <a:latin typeface="HG丸ｺﾞｼｯｸM-PRO" panose="020F0600000000000000" pitchFamily="50" charset="-128"/>
                <a:ea typeface="HG丸ｺﾞｼｯｸM-PRO" panose="020F0600000000000000" pitchFamily="50" charset="-128"/>
                <a:cs typeface="Times New Roman" panose="02020603050405020304" pitchFamily="18" charset="0"/>
              </a:rPr>
              <a:t>1.4</a:t>
            </a:r>
            <a:r>
              <a:rPr lang="ja-JP" altLang="en-US" sz="1000" kern="100">
                <a:latin typeface="HG丸ｺﾞｼｯｸM-PRO" panose="020F0600000000000000" pitchFamily="50" charset="-128"/>
                <a:ea typeface="HG丸ｺﾞｼｯｸM-PRO" panose="020F0600000000000000" pitchFamily="50" charset="-128"/>
                <a:cs typeface="Times New Roman" panose="02020603050405020304" pitchFamily="18" charset="0"/>
              </a:rPr>
              <a:t>ｇ</a:t>
            </a:r>
            <a:endParaRPr lang="ja-JP" altLang="en-US" sz="1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0BC983F2-B75B-2F36-14A0-7328DAE36091}"/>
              </a:ext>
            </a:extLst>
          </p:cNvPr>
          <p:cNvSpPr txBox="1"/>
          <p:nvPr/>
        </p:nvSpPr>
        <p:spPr>
          <a:xfrm>
            <a:off x="309728" y="5650944"/>
            <a:ext cx="2376011" cy="261610"/>
          </a:xfrm>
          <a:prstGeom prst="rect">
            <a:avLst/>
          </a:prstGeom>
          <a:noFill/>
        </p:spPr>
        <p:txBody>
          <a:bodyPr wrap="square">
            <a:spAutoFit/>
          </a:bodyPr>
          <a:lstStyle/>
          <a:p>
            <a:r>
              <a:rPr kumimoji="1" lang="ja-JP" altLang="en-US" sz="1100" b="1" dirty="0">
                <a:latin typeface="Cascadia Code" panose="020B0609020000020004" pitchFamily="49" charset="0"/>
                <a:cs typeface="Cascadia Code" panose="020B0609020000020004" pitchFamily="49" charset="0"/>
              </a:rPr>
              <a:t>簡単です。ぜひ作ってみて下さい。</a:t>
            </a:r>
            <a:endParaRPr lang="ja-JP" altLang="en-US" sz="1100" dirty="0"/>
          </a:p>
        </p:txBody>
      </p:sp>
      <p:pic>
        <p:nvPicPr>
          <p:cNvPr id="1032" name="Picture 8">
            <a:extLst>
              <a:ext uri="{FF2B5EF4-FFF2-40B4-BE49-F238E27FC236}">
                <a16:creationId xmlns:a16="http://schemas.microsoft.com/office/drawing/2014/main" id="{E05D05BC-32F4-D50F-F1E9-19DFAF161B0D}"/>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49798" y="256596"/>
            <a:ext cx="725784" cy="4938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カレー粉のイラスト">
            <a:extLst>
              <a:ext uri="{FF2B5EF4-FFF2-40B4-BE49-F238E27FC236}">
                <a16:creationId xmlns:a16="http://schemas.microsoft.com/office/drawing/2014/main" id="{916C451F-051F-7BE5-B323-81F555EEC89C}"/>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094342" y="181389"/>
            <a:ext cx="586904" cy="5913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F497C18-3BC2-A638-B021-604B1FA0876D}"/>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240035" y="5409272"/>
            <a:ext cx="612184" cy="551526"/>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descr="部屋に集まっている人たち&#10;&#10;中程度の精度で自動的に生成された説明">
            <a:extLst>
              <a:ext uri="{FF2B5EF4-FFF2-40B4-BE49-F238E27FC236}">
                <a16:creationId xmlns:a16="http://schemas.microsoft.com/office/drawing/2014/main" id="{9D7DE9D8-7871-7782-2B18-ADEC7880FA17}"/>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8213727" y="1010280"/>
            <a:ext cx="1573984" cy="1157644"/>
          </a:xfrm>
          <a:prstGeom prst="rect">
            <a:avLst/>
          </a:prstGeom>
          <a:ln>
            <a:noFill/>
          </a:ln>
          <a:effectLst>
            <a:softEdge rad="112500"/>
          </a:effectLst>
        </p:spPr>
      </p:pic>
      <p:pic>
        <p:nvPicPr>
          <p:cNvPr id="35" name="図 34" descr="屋内, テーブル, 椅子, 部屋 が含まれている画像&#10;&#10;自動的に生成された説明">
            <a:extLst>
              <a:ext uri="{FF2B5EF4-FFF2-40B4-BE49-F238E27FC236}">
                <a16:creationId xmlns:a16="http://schemas.microsoft.com/office/drawing/2014/main" id="{F4B6CCDB-A126-C2BD-5FF9-21FF4D77EB85}"/>
              </a:ext>
            </a:extLst>
          </p:cNvPr>
          <p:cNvPicPr>
            <a:picLocks noChangeAspect="1"/>
          </p:cNvPicPr>
          <p:nvPr/>
        </p:nvPicPr>
        <p:blipFill rotWithShape="1">
          <a:blip r:embed="rId53">
            <a:extLst>
              <a:ext uri="{28A0092B-C50C-407E-A947-70E740481C1C}">
                <a14:useLocalDpi xmlns:a14="http://schemas.microsoft.com/office/drawing/2010/main" val="0"/>
              </a:ext>
            </a:extLst>
          </a:blip>
          <a:srcRect l="20544" t="10703" r="11660" b="15192"/>
          <a:stretch/>
        </p:blipFill>
        <p:spPr>
          <a:xfrm>
            <a:off x="8188603" y="4092578"/>
            <a:ext cx="1482756" cy="1215547"/>
          </a:xfrm>
          <a:prstGeom prst="rect">
            <a:avLst/>
          </a:prstGeom>
          <a:ln>
            <a:noFill/>
          </a:ln>
          <a:effectLst>
            <a:softEdge rad="112500"/>
          </a:effectLst>
        </p:spPr>
      </p:pic>
      <p:pic>
        <p:nvPicPr>
          <p:cNvPr id="48" name="図 47">
            <a:extLst>
              <a:ext uri="{FF2B5EF4-FFF2-40B4-BE49-F238E27FC236}">
                <a16:creationId xmlns:a16="http://schemas.microsoft.com/office/drawing/2014/main" id="{56903F2E-7BDC-2260-27D8-CCD4C44A862F}"/>
              </a:ext>
            </a:extLst>
          </p:cNvPr>
          <p:cNvPicPr>
            <a:picLocks noChangeAspect="1"/>
          </p:cNvPicPr>
          <p:nvPr/>
        </p:nvPicPr>
        <p:blipFill>
          <a:blip r:embed="rId54"/>
          <a:stretch>
            <a:fillRect/>
          </a:stretch>
        </p:blipFill>
        <p:spPr>
          <a:xfrm>
            <a:off x="5265702" y="5361808"/>
            <a:ext cx="1275108" cy="956332"/>
          </a:xfrm>
          <a:prstGeom prst="rect">
            <a:avLst/>
          </a:prstGeom>
          <a:ln>
            <a:noFill/>
          </a:ln>
          <a:effectLst>
            <a:softEdge rad="112500"/>
          </a:effectLst>
        </p:spPr>
      </p:pic>
      <p:pic>
        <p:nvPicPr>
          <p:cNvPr id="50" name="図 49" descr="椅子に座っている人々&#10;&#10;自動的に生成された説明">
            <a:extLst>
              <a:ext uri="{FF2B5EF4-FFF2-40B4-BE49-F238E27FC236}">
                <a16:creationId xmlns:a16="http://schemas.microsoft.com/office/drawing/2014/main" id="{B1CDFBD3-3A16-8C3A-9ABB-62A868382C43}"/>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929616" y="2773027"/>
            <a:ext cx="1677569" cy="1366468"/>
          </a:xfrm>
          <a:prstGeom prst="rect">
            <a:avLst/>
          </a:prstGeom>
          <a:ln>
            <a:noFill/>
          </a:ln>
          <a:effectLst>
            <a:softEdge rad="112500"/>
          </a:effectLst>
        </p:spPr>
      </p:pic>
      <p:sp>
        <p:nvSpPr>
          <p:cNvPr id="5" name="吹き出し: 角を丸めた四角形 4">
            <a:extLst>
              <a:ext uri="{FF2B5EF4-FFF2-40B4-BE49-F238E27FC236}">
                <a16:creationId xmlns:a16="http://schemas.microsoft.com/office/drawing/2014/main" id="{376046BA-1FF8-8CF8-84BA-11E3D7B67C7B}"/>
              </a:ext>
            </a:extLst>
          </p:cNvPr>
          <p:cNvSpPr/>
          <p:nvPr/>
        </p:nvSpPr>
        <p:spPr>
          <a:xfrm>
            <a:off x="8306340" y="5567057"/>
            <a:ext cx="1289932" cy="545834"/>
          </a:xfrm>
          <a:prstGeom prst="wedgeRoundRectCallout">
            <a:avLst>
              <a:gd name="adj1" fmla="val 4320"/>
              <a:gd name="adj2" fmla="val -11763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p14="http://schemas.microsoft.com/office/powerpoint/2010/main" xmlns:aink="http://schemas.microsoft.com/office/drawing/2016/ink">
        <mc:Choice Requires="p14 aink">
          <p:contentPart p14:bwMode="auto" r:id="rId56">
            <p14:nvContentPartPr>
              <p14:cNvPr id="18" name="インク 17">
                <a:extLst>
                  <a:ext uri="{FF2B5EF4-FFF2-40B4-BE49-F238E27FC236}">
                    <a16:creationId xmlns:a16="http://schemas.microsoft.com/office/drawing/2014/main" id="{114B532F-A5CE-E7F2-F83B-1C93CCF43513}"/>
                  </a:ext>
                </a:extLst>
              </p14:cNvPr>
              <p14:cNvContentPartPr/>
              <p14:nvPr/>
            </p14:nvContentPartPr>
            <p14:xfrm>
              <a:off x="353919" y="5824494"/>
              <a:ext cx="2244960" cy="55440"/>
            </p14:xfrm>
          </p:contentPart>
        </mc:Choice>
        <mc:Fallback xmlns="">
          <p:pic>
            <p:nvPicPr>
              <p:cNvPr id="18" name="インク 17">
                <a:extLst>
                  <a:ext uri="{FF2B5EF4-FFF2-40B4-BE49-F238E27FC236}">
                    <a16:creationId xmlns:a16="http://schemas.microsoft.com/office/drawing/2014/main" id="{114B532F-A5CE-E7F2-F83B-1C93CCF43513}"/>
                  </a:ext>
                </a:extLst>
              </p:cNvPr>
              <p:cNvPicPr/>
              <p:nvPr/>
            </p:nvPicPr>
            <p:blipFill>
              <a:blip r:embed="rId57"/>
              <a:stretch>
                <a:fillRect/>
              </a:stretch>
            </p:blipFill>
            <p:spPr>
              <a:xfrm>
                <a:off x="290919" y="5446854"/>
                <a:ext cx="2370600" cy="811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20" name="インク 19">
                <a:extLst>
                  <a:ext uri="{FF2B5EF4-FFF2-40B4-BE49-F238E27FC236}">
                    <a16:creationId xmlns:a16="http://schemas.microsoft.com/office/drawing/2014/main" id="{CD7A6DED-960F-5C2C-CA79-BC4D0EE28243}"/>
                  </a:ext>
                </a:extLst>
              </p14:cNvPr>
              <p14:cNvContentPartPr/>
              <p14:nvPr/>
            </p14:nvContentPartPr>
            <p14:xfrm>
              <a:off x="358599" y="5839974"/>
              <a:ext cx="2217240" cy="30600"/>
            </p14:xfrm>
          </p:contentPart>
        </mc:Choice>
        <mc:Fallback xmlns="">
          <p:pic>
            <p:nvPicPr>
              <p:cNvPr id="20" name="インク 19">
                <a:extLst>
                  <a:ext uri="{FF2B5EF4-FFF2-40B4-BE49-F238E27FC236}">
                    <a16:creationId xmlns:a16="http://schemas.microsoft.com/office/drawing/2014/main" id="{CD7A6DED-960F-5C2C-CA79-BC4D0EE28243}"/>
                  </a:ext>
                </a:extLst>
              </p:cNvPr>
              <p:cNvPicPr/>
              <p:nvPr/>
            </p:nvPicPr>
            <p:blipFill>
              <a:blip r:embed="rId59"/>
              <a:stretch>
                <a:fillRect/>
              </a:stretch>
            </p:blipFill>
            <p:spPr>
              <a:xfrm>
                <a:off x="295959" y="5462334"/>
                <a:ext cx="2342880" cy="786240"/>
              </a:xfrm>
              <a:prstGeom prst="rect">
                <a:avLst/>
              </a:prstGeom>
            </p:spPr>
          </p:pic>
        </mc:Fallback>
      </mc:AlternateContent>
      <p:sp>
        <p:nvSpPr>
          <p:cNvPr id="25" name="テキスト ボックス 24">
            <a:extLst>
              <a:ext uri="{FF2B5EF4-FFF2-40B4-BE49-F238E27FC236}">
                <a16:creationId xmlns:a16="http://schemas.microsoft.com/office/drawing/2014/main" id="{9349269F-A340-37DB-CED3-74DD936605F3}"/>
              </a:ext>
            </a:extLst>
          </p:cNvPr>
          <p:cNvSpPr txBox="1"/>
          <p:nvPr/>
        </p:nvSpPr>
        <p:spPr>
          <a:xfrm flipH="1">
            <a:off x="8333863" y="5624530"/>
            <a:ext cx="1289932" cy="430887"/>
          </a:xfrm>
          <a:prstGeom prst="rect">
            <a:avLst/>
          </a:prstGeom>
          <a:noFill/>
        </p:spPr>
        <p:txBody>
          <a:bodyPr wrap="square" rtlCol="0">
            <a:spAutoFit/>
          </a:bodyPr>
          <a:lstStyle/>
          <a:p>
            <a:r>
              <a:rPr kumimoji="1" lang="ja-JP" altLang="en-US" sz="1100" b="1" dirty="0"/>
              <a:t>気軽に相談に来てくださいね！</a:t>
            </a:r>
          </a:p>
        </p:txBody>
      </p:sp>
      <p:pic>
        <p:nvPicPr>
          <p:cNvPr id="30" name="図 29" descr="屋内, テーブル, 人, 天井 が含まれている画像&#10;&#10;自動的に生成された説明">
            <a:extLst>
              <a:ext uri="{FF2B5EF4-FFF2-40B4-BE49-F238E27FC236}">
                <a16:creationId xmlns:a16="http://schemas.microsoft.com/office/drawing/2014/main" id="{4AB5A72A-180B-9300-21A6-020669838567}"/>
              </a:ext>
            </a:extLst>
          </p:cNvPr>
          <p:cNvPicPr>
            <a:picLocks noChangeAspect="1"/>
          </p:cNvPicPr>
          <p:nvPr/>
        </p:nvPicPr>
        <p:blipFill rotWithShape="1">
          <a:blip r:embed="rId60">
            <a:extLst>
              <a:ext uri="{28A0092B-C50C-407E-A947-70E740481C1C}">
                <a14:useLocalDpi xmlns:a14="http://schemas.microsoft.com/office/drawing/2010/main" val="0"/>
              </a:ext>
            </a:extLst>
          </a:blip>
          <a:srcRect l="21153" b="29169"/>
          <a:stretch/>
        </p:blipFill>
        <p:spPr>
          <a:xfrm>
            <a:off x="6865429" y="5322532"/>
            <a:ext cx="1296788" cy="980647"/>
          </a:xfrm>
          <a:prstGeom prst="rect">
            <a:avLst/>
          </a:prstGeom>
          <a:ln>
            <a:noFill/>
          </a:ln>
          <a:effectLst>
            <a:softEdge rad="112500"/>
          </a:effectLst>
        </p:spPr>
      </p:pic>
      <p:pic>
        <p:nvPicPr>
          <p:cNvPr id="8" name="図 7" descr="皿の上の肉と野菜とフルーツ&#10;&#10;自動的に生成された説明">
            <a:extLst>
              <a:ext uri="{FF2B5EF4-FFF2-40B4-BE49-F238E27FC236}">
                <a16:creationId xmlns:a16="http://schemas.microsoft.com/office/drawing/2014/main" id="{DBA3EB71-2DF6-408B-BC06-23A92E4C8064}"/>
              </a:ext>
            </a:extLst>
          </p:cNvPr>
          <p:cNvPicPr>
            <a:picLocks noChangeAspect="1"/>
          </p:cNvPicPr>
          <p:nvPr/>
        </p:nvPicPr>
        <p:blipFill>
          <a:blip r:embed="rId61">
            <a:extLst>
              <a:ext uri="{28A0092B-C50C-407E-A947-70E740481C1C}">
                <a14:useLocalDpi xmlns:a14="http://schemas.microsoft.com/office/drawing/2010/main" val="0"/>
              </a:ext>
            </a:extLst>
          </a:blip>
          <a:stretch>
            <a:fillRect/>
          </a:stretch>
        </p:blipFill>
        <p:spPr>
          <a:xfrm>
            <a:off x="353474" y="4401784"/>
            <a:ext cx="1526853" cy="1286973"/>
          </a:xfrm>
          <a:prstGeom prst="rect">
            <a:avLst/>
          </a:prstGeom>
          <a:ln>
            <a:noFill/>
          </a:ln>
          <a:effectLst>
            <a:softEdge rad="112500"/>
          </a:effectLst>
        </p:spPr>
      </p:pic>
      <p:pic>
        <p:nvPicPr>
          <p:cNvPr id="1026" name="Picture 2" descr="踊るインド人男性のイラスト">
            <a:extLst>
              <a:ext uri="{FF2B5EF4-FFF2-40B4-BE49-F238E27FC236}">
                <a16:creationId xmlns:a16="http://schemas.microsoft.com/office/drawing/2014/main" id="{6B4F12B5-43E8-05BF-E9DC-172FF8576599}"/>
              </a:ext>
            </a:extLst>
          </p:cNvPr>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02770" y="4758708"/>
            <a:ext cx="833661" cy="90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8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842A2FE4-E7A7-6530-D8AF-28C64F13D0F8}"/>
              </a:ext>
            </a:extLst>
          </p:cNvPr>
          <p:cNvSpPr txBox="1"/>
          <p:nvPr/>
        </p:nvSpPr>
        <p:spPr>
          <a:xfrm>
            <a:off x="5705958" y="3421666"/>
            <a:ext cx="4124206" cy="2667297"/>
          </a:xfrm>
          <a:prstGeom prst="rect">
            <a:avLst/>
          </a:prstGeom>
          <a:noFill/>
        </p:spPr>
        <p:txBody>
          <a:bodyPr vert="eaVert" wrap="square" rtlCol="0">
            <a:spAutoFit/>
          </a:bodyPr>
          <a:lstStyle/>
          <a:p>
            <a:r>
              <a:rPr kumimoji="1" lang="ja-JP" altLang="en-US" sz="1100" dirty="0"/>
              <a:t>　　</a:t>
            </a:r>
            <a:r>
              <a:rPr kumimoji="1" lang="ja-JP" altLang="en-US" sz="1100" b="1" dirty="0">
                <a:latin typeface="HGP行書体" panose="03000600000000000000" pitchFamily="66" charset="-128"/>
                <a:ea typeface="HGP行書体" panose="03000600000000000000" pitchFamily="66" charset="-128"/>
              </a:rPr>
              <a:t>皆様に支えられて</a:t>
            </a:r>
            <a:endParaRPr kumimoji="1" lang="en-US" altLang="ja-JP" sz="1100" b="1" dirty="0">
              <a:latin typeface="HGP行書体" panose="03000600000000000000" pitchFamily="66" charset="-128"/>
              <a:ea typeface="HGP行書体" panose="03000600000000000000" pitchFamily="66" charset="-128"/>
            </a:endParaRPr>
          </a:p>
          <a:p>
            <a:pPr>
              <a:lnSpc>
                <a:spcPts val="1400"/>
              </a:lnSpc>
            </a:pPr>
            <a:r>
              <a:rPr kumimoji="1" lang="ja-JP" altLang="en-US" sz="1050" dirty="0"/>
              <a:t>　</a:t>
            </a:r>
            <a:r>
              <a:rPr kumimoji="1" lang="ja-JP" altLang="en-US" sz="1100" dirty="0">
                <a:latin typeface="HGP行書体" panose="03000600000000000000" pitchFamily="66" charset="-128"/>
                <a:ea typeface="HGP行書体" panose="03000600000000000000" pitchFamily="66" charset="-128"/>
              </a:rPr>
              <a:t>お世話になっているケアマネジャーさんから「南部包括支援センター便り」に一文をと依頼を受け、何とかなるだろうと安請合いしました。</a:t>
            </a:r>
            <a:endParaRPr kumimoji="1" lang="en-US" altLang="ja-JP" sz="1100" dirty="0">
              <a:latin typeface="HGP行書体" panose="03000600000000000000" pitchFamily="66" charset="-128"/>
              <a:ea typeface="HGP行書体" panose="03000600000000000000" pitchFamily="66" charset="-128"/>
            </a:endParaRPr>
          </a:p>
          <a:p>
            <a:pPr>
              <a:lnSpc>
                <a:spcPts val="1400"/>
              </a:lnSpc>
            </a:pPr>
            <a:r>
              <a:rPr kumimoji="1" lang="ja-JP" altLang="en-US" sz="1100" dirty="0">
                <a:latin typeface="HGP行書体" panose="03000600000000000000" pitchFamily="66" charset="-128"/>
                <a:ea typeface="HGP行書体" panose="03000600000000000000" pitchFamily="66" charset="-128"/>
              </a:rPr>
              <a:t>　明るい話題、日ごろ素敵だなと思っている事、身近な花や景色の紹介等いくつかの示唆をいただきました。</a:t>
            </a:r>
            <a:endParaRPr kumimoji="1" lang="en-US" altLang="ja-JP" sz="1100" dirty="0">
              <a:latin typeface="HGP行書体" panose="03000600000000000000" pitchFamily="66" charset="-128"/>
              <a:ea typeface="HGP行書体" panose="03000600000000000000" pitchFamily="66" charset="-128"/>
            </a:endParaRPr>
          </a:p>
          <a:p>
            <a:pPr>
              <a:lnSpc>
                <a:spcPts val="1400"/>
              </a:lnSpc>
            </a:pPr>
            <a:r>
              <a:rPr kumimoji="1" lang="ja-JP" altLang="en-US" sz="1100" dirty="0">
                <a:latin typeface="HGP行書体" panose="03000600000000000000" pitchFamily="66" charset="-128"/>
                <a:ea typeface="HGP行書体" panose="03000600000000000000" pitchFamily="66" charset="-128"/>
              </a:rPr>
              <a:t>　まずは桜の名所として市内の名所を紹介。桜好きなのでいつもカメラを手に歩く桜台小学校校庭や下平間の土手、各所の公園で楽しめます。満開の桜は見るだけで心ウキウキ日本人ならではの楽しみです。元気な頃は渋田川土手の芝桜もよく見に行きました。現在腰の圧迫骨折でセメント手術をした私は歩くことができず、痛みもあり残念です。その代わりというのも変ですが「郷土史研究会」に入っており市内や近県の歴史探訪をマイクロバスで行き、また相模国風土記の講義も受け、好きな歴史の勉強をしたり、会報「いせばら」に議事録や感想を書き掲載して頂いています。（Ｆ）</a:t>
            </a:r>
          </a:p>
        </p:txBody>
      </p:sp>
      <p:sp>
        <p:nvSpPr>
          <p:cNvPr id="2" name="四角形: 角を丸くする 1">
            <a:extLst>
              <a:ext uri="{FF2B5EF4-FFF2-40B4-BE49-F238E27FC236}">
                <a16:creationId xmlns:a16="http://schemas.microsoft.com/office/drawing/2014/main" id="{483B9552-D87C-4323-99E2-BCB293280EA5}"/>
              </a:ext>
            </a:extLst>
          </p:cNvPr>
          <p:cNvSpPr>
            <a:spLocks noChangeArrowheads="1"/>
          </p:cNvSpPr>
          <p:nvPr/>
        </p:nvSpPr>
        <p:spPr bwMode="blackGray">
          <a:xfrm>
            <a:off x="222251" y="203200"/>
            <a:ext cx="4531796" cy="680789"/>
          </a:xfrm>
          <a:prstGeom prst="roundRect">
            <a:avLst>
              <a:gd name="adj" fmla="val 16667"/>
            </a:avLst>
          </a:prstGeom>
          <a:noFill/>
          <a:ln w="146050" cmpd="tri">
            <a:solidFill>
              <a:schemeClr val="accent6">
                <a:lumMod val="60000"/>
                <a:lumOff val="40000"/>
              </a:schemeClr>
            </a:solidFill>
            <a:round/>
            <a:headEnd/>
            <a:tailEnd/>
          </a:ln>
        </p:spPr>
        <p:txBody>
          <a:bodyPr rot="0" vert="horz" wrap="square" lIns="74295" tIns="8891" rIns="74295" bIns="8891" anchor="t" anchorCtr="0" upright="1">
            <a:noAutofit/>
          </a:bodyPr>
          <a:lstStyle/>
          <a:p>
            <a:pPr algn="just"/>
            <a:r>
              <a:rPr lang="en-US" sz="1200" dirty="0">
                <a:solidFill>
                  <a:schemeClr val="tx2">
                    <a:lumMod val="40000"/>
                    <a:lumOff val="60000"/>
                  </a:schemeClr>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endParaRPr lang="ja-JP" altLang="en-US" sz="1200" dirty="0">
              <a:solidFill>
                <a:schemeClr val="tx2">
                  <a:lumMod val="40000"/>
                  <a:lumOff val="60000"/>
                </a:schemeClr>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 name="正方形/長方形 3">
            <a:extLst>
              <a:ext uri="{FF2B5EF4-FFF2-40B4-BE49-F238E27FC236}">
                <a16:creationId xmlns:a16="http://schemas.microsoft.com/office/drawing/2014/main" id="{4183D24E-7B30-4A7E-8281-DCB13D39CD34}"/>
              </a:ext>
            </a:extLst>
          </p:cNvPr>
          <p:cNvSpPr>
            <a:spLocks/>
          </p:cNvSpPr>
          <p:nvPr/>
        </p:nvSpPr>
        <p:spPr bwMode="black">
          <a:xfrm>
            <a:off x="466183" y="621303"/>
            <a:ext cx="4158513" cy="253916"/>
          </a:xfrm>
          <a:prstGeom prst="rect">
            <a:avLst/>
          </a:prstGeom>
          <a:noFill/>
        </p:spPr>
        <p:txBody>
          <a:bodyPr wrap="none" lIns="91441" tIns="45720" rIns="91441" bIns="45720">
            <a:spAutoFit/>
          </a:bodyPr>
          <a:lstStyle/>
          <a:p>
            <a:r>
              <a:rPr lang="en-US" sz="1050" dirty="0">
                <a:solidFill>
                  <a:schemeClr val="tx2">
                    <a:lumMod val="7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NO.</a:t>
            </a:r>
            <a:r>
              <a:rPr lang="ja-JP" altLang="en-US" sz="1050" dirty="0">
                <a:solidFill>
                  <a:schemeClr val="tx2">
                    <a:lumMod val="7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７４</a:t>
            </a:r>
            <a:r>
              <a:rPr lang="en-US" sz="1050" dirty="0">
                <a:solidFill>
                  <a:schemeClr val="tx2">
                    <a:lumMod val="7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dirty="0">
                <a:solidFill>
                  <a:schemeClr val="tx2">
                    <a:lumMod val="7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令和　５年１０月号　　　　令和 ５年１０月１日発行</a:t>
            </a:r>
            <a:endParaRPr lang="ja-JP" altLang="en-US" sz="1200" dirty="0">
              <a:solidFill>
                <a:schemeClr val="tx2">
                  <a:lumMod val="75000"/>
                </a:schemeClr>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6FE27D4E-3323-45C5-8EE2-BB09413DF26B}"/>
              </a:ext>
            </a:extLst>
          </p:cNvPr>
          <p:cNvSpPr txBox="1"/>
          <p:nvPr/>
        </p:nvSpPr>
        <p:spPr bwMode="black">
          <a:xfrm>
            <a:off x="475235" y="220593"/>
            <a:ext cx="4180953" cy="523092"/>
          </a:xfrm>
          <a:prstGeom prst="rect">
            <a:avLst/>
          </a:prstGeom>
          <a:noFill/>
        </p:spPr>
        <p:txBody>
          <a:bodyPr wrap="none" rtlCol="0">
            <a:spAutoFit/>
          </a:bodyPr>
          <a:lstStyle/>
          <a:p>
            <a:r>
              <a:rPr kumimoji="1" lang="ja-JP" altLang="en-US" sz="2799" dirty="0">
                <a:solidFill>
                  <a:schemeClr val="tx2">
                    <a:lumMod val="75000"/>
                  </a:schemeClr>
                </a:solidFill>
                <a:latin typeface="HGP創英角ｺﾞｼｯｸUB" panose="020B0900000000000000" pitchFamily="50" charset="-128"/>
                <a:ea typeface="HGP創英角ｺﾞｼｯｸUB" panose="020B0900000000000000" pitchFamily="50" charset="-128"/>
              </a:rPr>
              <a:t>南部包括支援センター便り</a:t>
            </a:r>
          </a:p>
        </p:txBody>
      </p:sp>
      <p:sp>
        <p:nvSpPr>
          <p:cNvPr id="62" name="四角形: 角を丸くする 61">
            <a:extLst>
              <a:ext uri="{FF2B5EF4-FFF2-40B4-BE49-F238E27FC236}">
                <a16:creationId xmlns:a16="http://schemas.microsoft.com/office/drawing/2014/main" id="{647C2B22-26E9-4B27-8E3C-2F61FFC770E6}"/>
              </a:ext>
            </a:extLst>
          </p:cNvPr>
          <p:cNvSpPr/>
          <p:nvPr/>
        </p:nvSpPr>
        <p:spPr>
          <a:xfrm>
            <a:off x="183750" y="6123725"/>
            <a:ext cx="9436981" cy="58651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0" name="図 69">
            <a:extLst>
              <a:ext uri="{FF2B5EF4-FFF2-40B4-BE49-F238E27FC236}">
                <a16:creationId xmlns:a16="http://schemas.microsoft.com/office/drawing/2014/main" id="{78253B20-96B3-4D0E-AEFC-7D5B3789BD64}"/>
              </a:ext>
            </a:extLst>
          </p:cNvPr>
          <p:cNvPicPr>
            <a:picLocks noChangeAspect="1"/>
          </p:cNvPicPr>
          <p:nvPr/>
        </p:nvPicPr>
        <p:blipFill>
          <a:blip r:embed="rId3"/>
          <a:stretch>
            <a:fillRect/>
          </a:stretch>
        </p:blipFill>
        <p:spPr>
          <a:xfrm>
            <a:off x="624030" y="6055641"/>
            <a:ext cx="4277242" cy="802359"/>
          </a:xfrm>
          <a:prstGeom prst="rect">
            <a:avLst/>
          </a:prstGeom>
        </p:spPr>
      </p:pic>
      <p:cxnSp>
        <p:nvCxnSpPr>
          <p:cNvPr id="85" name="直線コネクタ 84">
            <a:extLst>
              <a:ext uri="{FF2B5EF4-FFF2-40B4-BE49-F238E27FC236}">
                <a16:creationId xmlns:a16="http://schemas.microsoft.com/office/drawing/2014/main" id="{CF06C454-7528-46E8-A85A-862A8862568A}"/>
              </a:ext>
            </a:extLst>
          </p:cNvPr>
          <p:cNvCxnSpPr>
            <a:cxnSpLocks/>
          </p:cNvCxnSpPr>
          <p:nvPr/>
        </p:nvCxnSpPr>
        <p:spPr>
          <a:xfrm>
            <a:off x="5007191" y="-8007"/>
            <a:ext cx="18822" cy="6131732"/>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1F89D6F-0D3A-BCDF-DB83-C93A2CDFF548}"/>
              </a:ext>
            </a:extLst>
          </p:cNvPr>
          <p:cNvSpPr txBox="1"/>
          <p:nvPr/>
        </p:nvSpPr>
        <p:spPr>
          <a:xfrm>
            <a:off x="5000139" y="6109641"/>
            <a:ext cx="3167865" cy="369332"/>
          </a:xfrm>
          <a:prstGeom prst="rect">
            <a:avLst/>
          </a:prstGeom>
          <a:noFill/>
        </p:spPr>
        <p:txBody>
          <a:bodyPr wrap="square" rtlCol="0">
            <a:spAutoFit/>
          </a:bodyPr>
          <a:lstStyle/>
          <a:p>
            <a:r>
              <a:rPr kumimoji="1" lang="en-US" altLang="ja-JP" b="1" dirty="0">
                <a:latin typeface="Abadi" panose="020B0604020104020204" pitchFamily="34" charset="0"/>
              </a:rPr>
              <a:t>TEL</a:t>
            </a:r>
            <a:r>
              <a:rPr kumimoji="1" lang="ja-JP" altLang="en-US" b="1" dirty="0">
                <a:latin typeface="Abadi" panose="020B0604020104020204" pitchFamily="34" charset="0"/>
              </a:rPr>
              <a:t>　 </a:t>
            </a:r>
            <a:r>
              <a:rPr kumimoji="1" lang="en-US" altLang="ja-JP" b="1" dirty="0">
                <a:latin typeface="Abadi" panose="020B0604020104020204" pitchFamily="34" charset="0"/>
              </a:rPr>
              <a:t>0463-71-6616</a:t>
            </a:r>
            <a:endParaRPr kumimoji="1" lang="ja-JP" altLang="en-US" b="1" dirty="0">
              <a:latin typeface="Abadi" panose="020B0604020104020204" pitchFamily="34" charset="0"/>
            </a:endParaRPr>
          </a:p>
        </p:txBody>
      </p:sp>
      <p:sp>
        <p:nvSpPr>
          <p:cNvPr id="14" name="四角形: 角を丸くする 13" hidden="1">
            <a:extLst>
              <a:ext uri="{FF2B5EF4-FFF2-40B4-BE49-F238E27FC236}">
                <a16:creationId xmlns:a16="http://schemas.microsoft.com/office/drawing/2014/main" id="{3E03AFD9-7D3C-4E90-8877-F2F987F15888}"/>
              </a:ext>
            </a:extLst>
          </p:cNvPr>
          <p:cNvSpPr/>
          <p:nvPr/>
        </p:nvSpPr>
        <p:spPr>
          <a:xfrm>
            <a:off x="96754" y="2395855"/>
            <a:ext cx="4759330" cy="2259401"/>
          </a:xfrm>
          <a:prstGeom prst="roundRect">
            <a:avLst>
              <a:gd name="adj" fmla="val 8023"/>
            </a:avLst>
          </a:prstGeom>
          <a:noFill/>
          <a:ln w="19050">
            <a:solidFill>
              <a:schemeClr val="tx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B5B6C51-65A5-8C33-3EF5-2A9C618BF0B1}"/>
              </a:ext>
            </a:extLst>
          </p:cNvPr>
          <p:cNvSpPr txBox="1"/>
          <p:nvPr/>
        </p:nvSpPr>
        <p:spPr>
          <a:xfrm>
            <a:off x="6495331" y="6349221"/>
            <a:ext cx="3095032" cy="369332"/>
          </a:xfrm>
          <a:prstGeom prst="rect">
            <a:avLst/>
          </a:prstGeom>
          <a:noFill/>
        </p:spPr>
        <p:txBody>
          <a:bodyPr wrap="square" rtlCol="0">
            <a:spAutoFit/>
          </a:bodyPr>
          <a:lstStyle/>
          <a:p>
            <a:r>
              <a:rPr kumimoji="1" lang="en-US" altLang="ja-JP" b="1" dirty="0">
                <a:latin typeface="Abadi" panose="020B0604020104020204" pitchFamily="34" charset="0"/>
              </a:rPr>
              <a:t>FAX</a:t>
            </a:r>
            <a:r>
              <a:rPr kumimoji="1" lang="ja-JP" altLang="en-US" b="1" dirty="0">
                <a:latin typeface="Abadi" panose="020B0604020104020204" pitchFamily="34" charset="0"/>
              </a:rPr>
              <a:t>　</a:t>
            </a:r>
            <a:r>
              <a:rPr kumimoji="1" lang="en-US" altLang="ja-JP" b="1" dirty="0">
                <a:latin typeface="Abadi" panose="020B0604020104020204" pitchFamily="34" charset="0"/>
              </a:rPr>
              <a:t>0463-94-5990</a:t>
            </a:r>
            <a:endParaRPr kumimoji="1" lang="ja-JP" altLang="en-US" b="1" dirty="0">
              <a:latin typeface="Abadi" panose="020B0604020104020204" pitchFamily="34" charset="0"/>
            </a:endParaRPr>
          </a:p>
        </p:txBody>
      </p:sp>
      <p:sp>
        <p:nvSpPr>
          <p:cNvPr id="18" name="正方形/長方形 17">
            <a:extLst>
              <a:ext uri="{FF2B5EF4-FFF2-40B4-BE49-F238E27FC236}">
                <a16:creationId xmlns:a16="http://schemas.microsoft.com/office/drawing/2014/main" id="{B013BB3C-449A-FD6D-596D-69B4E37F26AE}"/>
              </a:ext>
            </a:extLst>
          </p:cNvPr>
          <p:cNvSpPr/>
          <p:nvPr/>
        </p:nvSpPr>
        <p:spPr>
          <a:xfrm>
            <a:off x="-676832" y="-416573"/>
            <a:ext cx="1800186" cy="389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467DE51A-7DF4-BED6-FE60-A3D8508D0890}"/>
              </a:ext>
            </a:extLst>
          </p:cNvPr>
          <p:cNvSpPr txBox="1"/>
          <p:nvPr/>
        </p:nvSpPr>
        <p:spPr>
          <a:xfrm>
            <a:off x="13662191" y="2770355"/>
            <a:ext cx="885693" cy="1066977"/>
          </a:xfrm>
          <a:prstGeom prst="rect">
            <a:avLst/>
          </a:prstGeom>
          <a:noFill/>
        </p:spPr>
        <p:txBody>
          <a:bodyPr wrap="square" rtlCol="0">
            <a:spAutoFit/>
          </a:bodyPr>
          <a:lstStyle/>
          <a:p>
            <a:endParaRPr kumimoji="1" lang="ja-JP" altLang="en-US" dirty="0"/>
          </a:p>
        </p:txBody>
      </p:sp>
      <p:sp>
        <p:nvSpPr>
          <p:cNvPr id="31" name="四角形: 角を丸くする 30">
            <a:extLst>
              <a:ext uri="{FF2B5EF4-FFF2-40B4-BE49-F238E27FC236}">
                <a16:creationId xmlns:a16="http://schemas.microsoft.com/office/drawing/2014/main" id="{B6A129FC-A6AC-BCB6-38C3-A3C480380B12}"/>
              </a:ext>
            </a:extLst>
          </p:cNvPr>
          <p:cNvSpPr/>
          <p:nvPr/>
        </p:nvSpPr>
        <p:spPr>
          <a:xfrm>
            <a:off x="5804178" y="5759695"/>
            <a:ext cx="3867312" cy="3640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79" name="インク 78">
                <a:extLst>
                  <a:ext uri="{FF2B5EF4-FFF2-40B4-BE49-F238E27FC236}">
                    <a16:creationId xmlns:a16="http://schemas.microsoft.com/office/drawing/2014/main" id="{253314F3-525F-17C0-08B9-B16019439B8D}"/>
                  </a:ext>
                </a:extLst>
              </p14:cNvPr>
              <p14:cNvContentPartPr/>
              <p14:nvPr/>
            </p14:nvContentPartPr>
            <p14:xfrm>
              <a:off x="7031014" y="3759493"/>
              <a:ext cx="5040" cy="360"/>
            </p14:xfrm>
          </p:contentPart>
        </mc:Choice>
        <mc:Fallback xmlns="">
          <p:pic>
            <p:nvPicPr>
              <p:cNvPr id="79" name="インク 78">
                <a:extLst>
                  <a:ext uri="{FF2B5EF4-FFF2-40B4-BE49-F238E27FC236}">
                    <a16:creationId xmlns:a16="http://schemas.microsoft.com/office/drawing/2014/main" id="{253314F3-525F-17C0-08B9-B16019439B8D}"/>
                  </a:ext>
                </a:extLst>
              </p:cNvPr>
              <p:cNvPicPr/>
              <p:nvPr/>
            </p:nvPicPr>
            <p:blipFill>
              <a:blip r:embed="rId5"/>
              <a:stretch>
                <a:fillRect/>
              </a:stretch>
            </p:blipFill>
            <p:spPr>
              <a:xfrm>
                <a:off x="6963168" y="3381493"/>
                <a:ext cx="140345" cy="75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1" name="インク 90">
                <a:extLst>
                  <a:ext uri="{FF2B5EF4-FFF2-40B4-BE49-F238E27FC236}">
                    <a16:creationId xmlns:a16="http://schemas.microsoft.com/office/drawing/2014/main" id="{0657FC74-6CDD-665B-AB34-C8ABB6E18F7E}"/>
                  </a:ext>
                </a:extLst>
              </p14:cNvPr>
              <p14:cNvContentPartPr/>
              <p14:nvPr/>
            </p14:nvContentPartPr>
            <p14:xfrm>
              <a:off x="9092610" y="2780730"/>
              <a:ext cx="248400" cy="239040"/>
            </p14:xfrm>
          </p:contentPart>
        </mc:Choice>
        <mc:Fallback xmlns="">
          <p:pic>
            <p:nvPicPr>
              <p:cNvPr id="91" name="インク 90">
                <a:extLst>
                  <a:ext uri="{FF2B5EF4-FFF2-40B4-BE49-F238E27FC236}">
                    <a16:creationId xmlns:a16="http://schemas.microsoft.com/office/drawing/2014/main" id="{0657FC74-6CDD-665B-AB34-C8ABB6E18F7E}"/>
                  </a:ext>
                </a:extLst>
              </p:cNvPr>
              <p:cNvPicPr/>
              <p:nvPr/>
            </p:nvPicPr>
            <p:blipFill>
              <a:blip r:embed="rId38"/>
              <a:stretch>
                <a:fillRect/>
              </a:stretch>
            </p:blipFill>
            <p:spPr>
              <a:xfrm>
                <a:off x="9038610" y="2672730"/>
                <a:ext cx="35604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5" name="インク 94">
                <a:extLst>
                  <a:ext uri="{FF2B5EF4-FFF2-40B4-BE49-F238E27FC236}">
                    <a16:creationId xmlns:a16="http://schemas.microsoft.com/office/drawing/2014/main" id="{F54952E6-1602-3AE8-FF77-CF9D56E3444F}"/>
                  </a:ext>
                </a:extLst>
              </p14:cNvPr>
              <p14:cNvContentPartPr/>
              <p14:nvPr/>
            </p14:nvContentPartPr>
            <p14:xfrm>
              <a:off x="14605725" y="-1247876"/>
              <a:ext cx="50829" cy="45719"/>
            </p14:xfrm>
          </p:contentPart>
        </mc:Choice>
        <mc:Fallback xmlns="">
          <p:pic>
            <p:nvPicPr>
              <p:cNvPr id="95" name="インク 94">
                <a:extLst>
                  <a:ext uri="{FF2B5EF4-FFF2-40B4-BE49-F238E27FC236}">
                    <a16:creationId xmlns:a16="http://schemas.microsoft.com/office/drawing/2014/main" id="{F54952E6-1602-3AE8-FF77-CF9D56E3444F}"/>
                  </a:ext>
                </a:extLst>
              </p:cNvPr>
              <p:cNvPicPr/>
              <p:nvPr/>
            </p:nvPicPr>
            <p:blipFill>
              <a:blip r:embed="rId46"/>
              <a:stretch>
                <a:fillRect/>
              </a:stretch>
            </p:blipFill>
            <p:spPr>
              <a:xfrm>
                <a:off x="14596776" y="-1256805"/>
                <a:ext cx="68369" cy="63221"/>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6" name="インク 95">
                <a:extLst>
                  <a:ext uri="{FF2B5EF4-FFF2-40B4-BE49-F238E27FC236}">
                    <a16:creationId xmlns:a16="http://schemas.microsoft.com/office/drawing/2014/main" id="{0AE2253D-9EF1-560A-9E80-D00F2F433C88}"/>
                  </a:ext>
                </a:extLst>
              </p14:cNvPr>
              <p14:cNvContentPartPr/>
              <p14:nvPr/>
            </p14:nvContentPartPr>
            <p14:xfrm>
              <a:off x="9063810" y="2583090"/>
              <a:ext cx="360" cy="360"/>
            </p14:xfrm>
          </p:contentPart>
        </mc:Choice>
        <mc:Fallback xmlns="">
          <p:pic>
            <p:nvPicPr>
              <p:cNvPr id="96" name="インク 95">
                <a:extLst>
                  <a:ext uri="{FF2B5EF4-FFF2-40B4-BE49-F238E27FC236}">
                    <a16:creationId xmlns:a16="http://schemas.microsoft.com/office/drawing/2014/main" id="{0AE2253D-9EF1-560A-9E80-D00F2F433C88}"/>
                  </a:ext>
                </a:extLst>
              </p:cNvPr>
              <p:cNvPicPr/>
              <p:nvPr/>
            </p:nvPicPr>
            <p:blipFill>
              <a:blip r:embed="rId48"/>
              <a:stretch>
                <a:fillRect/>
              </a:stretch>
            </p:blipFill>
            <p:spPr>
              <a:xfrm>
                <a:off x="9054810" y="25740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7" name="インク 96">
                <a:extLst>
                  <a:ext uri="{FF2B5EF4-FFF2-40B4-BE49-F238E27FC236}">
                    <a16:creationId xmlns:a16="http://schemas.microsoft.com/office/drawing/2014/main" id="{B23CCD98-72EF-AA8A-CD9A-5EC76AE1C45A}"/>
                  </a:ext>
                </a:extLst>
              </p14:cNvPr>
              <p14:cNvContentPartPr/>
              <p14:nvPr/>
            </p14:nvContentPartPr>
            <p14:xfrm>
              <a:off x="9189450" y="2605770"/>
              <a:ext cx="360" cy="360"/>
            </p14:xfrm>
          </p:contentPart>
        </mc:Choice>
        <mc:Fallback xmlns="">
          <p:pic>
            <p:nvPicPr>
              <p:cNvPr id="97" name="インク 96">
                <a:extLst>
                  <a:ext uri="{FF2B5EF4-FFF2-40B4-BE49-F238E27FC236}">
                    <a16:creationId xmlns:a16="http://schemas.microsoft.com/office/drawing/2014/main" id="{B23CCD98-72EF-AA8A-CD9A-5EC76AE1C45A}"/>
                  </a:ext>
                </a:extLst>
              </p:cNvPr>
              <p:cNvPicPr/>
              <p:nvPr/>
            </p:nvPicPr>
            <p:blipFill>
              <a:blip r:embed="rId48"/>
              <a:stretch>
                <a:fillRect/>
              </a:stretch>
            </p:blipFill>
            <p:spPr>
              <a:xfrm>
                <a:off x="9180450" y="25967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8" name="インク 97">
                <a:extLst>
                  <a:ext uri="{FF2B5EF4-FFF2-40B4-BE49-F238E27FC236}">
                    <a16:creationId xmlns:a16="http://schemas.microsoft.com/office/drawing/2014/main" id="{7949EB98-C285-360F-5538-87B24496984A}"/>
                  </a:ext>
                </a:extLst>
              </p14:cNvPr>
              <p14:cNvContentPartPr/>
              <p14:nvPr/>
            </p14:nvContentPartPr>
            <p14:xfrm>
              <a:off x="10275570" y="2215170"/>
              <a:ext cx="360" cy="2160"/>
            </p14:xfrm>
          </p:contentPart>
        </mc:Choice>
        <mc:Fallback xmlns="">
          <p:pic>
            <p:nvPicPr>
              <p:cNvPr id="98" name="インク 97">
                <a:extLst>
                  <a:ext uri="{FF2B5EF4-FFF2-40B4-BE49-F238E27FC236}">
                    <a16:creationId xmlns:a16="http://schemas.microsoft.com/office/drawing/2014/main" id="{7949EB98-C285-360F-5538-87B24496984A}"/>
                  </a:ext>
                </a:extLst>
              </p:cNvPr>
              <p:cNvPicPr/>
              <p:nvPr/>
            </p:nvPicPr>
            <p:blipFill>
              <a:blip r:embed="rId48"/>
              <a:stretch>
                <a:fillRect/>
              </a:stretch>
            </p:blipFill>
            <p:spPr>
              <a:xfrm>
                <a:off x="10266570" y="2206170"/>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9" name="インク 98">
                <a:extLst>
                  <a:ext uri="{FF2B5EF4-FFF2-40B4-BE49-F238E27FC236}">
                    <a16:creationId xmlns:a16="http://schemas.microsoft.com/office/drawing/2014/main" id="{6E3409DF-6A7B-7BF8-5A7D-8D58C16A6A8D}"/>
                  </a:ext>
                </a:extLst>
              </p14:cNvPr>
              <p14:cNvContentPartPr/>
              <p14:nvPr/>
            </p14:nvContentPartPr>
            <p14:xfrm>
              <a:off x="9027450" y="2793330"/>
              <a:ext cx="77040" cy="54000"/>
            </p14:xfrm>
          </p:contentPart>
        </mc:Choice>
        <mc:Fallback xmlns="">
          <p:pic>
            <p:nvPicPr>
              <p:cNvPr id="99" name="インク 98">
                <a:extLst>
                  <a:ext uri="{FF2B5EF4-FFF2-40B4-BE49-F238E27FC236}">
                    <a16:creationId xmlns:a16="http://schemas.microsoft.com/office/drawing/2014/main" id="{6E3409DF-6A7B-7BF8-5A7D-8D58C16A6A8D}"/>
                  </a:ext>
                </a:extLst>
              </p:cNvPr>
              <p:cNvPicPr/>
              <p:nvPr/>
            </p:nvPicPr>
            <p:blipFill>
              <a:blip r:embed="rId53"/>
              <a:stretch>
                <a:fillRect/>
              </a:stretch>
            </p:blipFill>
            <p:spPr>
              <a:xfrm>
                <a:off x="9018450" y="2784330"/>
                <a:ext cx="94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0" name="インク 99">
                <a:extLst>
                  <a:ext uri="{FF2B5EF4-FFF2-40B4-BE49-F238E27FC236}">
                    <a16:creationId xmlns:a16="http://schemas.microsoft.com/office/drawing/2014/main" id="{8BEB114A-BB0D-1B6F-3936-2F7D70A8CBDC}"/>
                  </a:ext>
                </a:extLst>
              </p14:cNvPr>
              <p14:cNvContentPartPr/>
              <p14:nvPr/>
            </p14:nvContentPartPr>
            <p14:xfrm>
              <a:off x="10298610" y="2571930"/>
              <a:ext cx="360" cy="360"/>
            </p14:xfrm>
          </p:contentPart>
        </mc:Choice>
        <mc:Fallback xmlns="">
          <p:pic>
            <p:nvPicPr>
              <p:cNvPr id="100" name="インク 99">
                <a:extLst>
                  <a:ext uri="{FF2B5EF4-FFF2-40B4-BE49-F238E27FC236}">
                    <a16:creationId xmlns:a16="http://schemas.microsoft.com/office/drawing/2014/main" id="{8BEB114A-BB0D-1B6F-3936-2F7D70A8CBDC}"/>
                  </a:ext>
                </a:extLst>
              </p:cNvPr>
              <p:cNvPicPr/>
              <p:nvPr/>
            </p:nvPicPr>
            <p:blipFill>
              <a:blip r:embed="rId48"/>
              <a:stretch>
                <a:fillRect/>
              </a:stretch>
            </p:blipFill>
            <p:spPr>
              <a:xfrm>
                <a:off x="10289610" y="25629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3" name="インク 102">
                <a:extLst>
                  <a:ext uri="{FF2B5EF4-FFF2-40B4-BE49-F238E27FC236}">
                    <a16:creationId xmlns:a16="http://schemas.microsoft.com/office/drawing/2014/main" id="{B72B4DA5-9052-FB75-9156-08AD187F45BA}"/>
                  </a:ext>
                </a:extLst>
              </p14:cNvPr>
              <p14:cNvContentPartPr/>
              <p14:nvPr/>
            </p14:nvContentPartPr>
            <p14:xfrm>
              <a:off x="9230490" y="2295450"/>
              <a:ext cx="5040" cy="2520"/>
            </p14:xfrm>
          </p:contentPart>
        </mc:Choice>
        <mc:Fallback xmlns="">
          <p:pic>
            <p:nvPicPr>
              <p:cNvPr id="103" name="インク 102">
                <a:extLst>
                  <a:ext uri="{FF2B5EF4-FFF2-40B4-BE49-F238E27FC236}">
                    <a16:creationId xmlns:a16="http://schemas.microsoft.com/office/drawing/2014/main" id="{B72B4DA5-9052-FB75-9156-08AD187F45BA}"/>
                  </a:ext>
                </a:extLst>
              </p:cNvPr>
              <p:cNvPicPr/>
              <p:nvPr/>
            </p:nvPicPr>
            <p:blipFill>
              <a:blip r:embed="rId48"/>
              <a:stretch>
                <a:fillRect/>
              </a:stretch>
            </p:blipFill>
            <p:spPr>
              <a:xfrm>
                <a:off x="9221490" y="2284950"/>
                <a:ext cx="2268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0" name="インク 89">
                <a:extLst>
                  <a:ext uri="{FF2B5EF4-FFF2-40B4-BE49-F238E27FC236}">
                    <a16:creationId xmlns:a16="http://schemas.microsoft.com/office/drawing/2014/main" id="{B5C08FE0-1FF2-3BD1-FA4F-DD3C8B0AB76C}"/>
                  </a:ext>
                </a:extLst>
              </p14:cNvPr>
              <p14:cNvContentPartPr/>
              <p14:nvPr/>
            </p14:nvContentPartPr>
            <p14:xfrm>
              <a:off x="10206810" y="2560050"/>
              <a:ext cx="360" cy="360"/>
            </p14:xfrm>
          </p:contentPart>
        </mc:Choice>
        <mc:Fallback xmlns="">
          <p:pic>
            <p:nvPicPr>
              <p:cNvPr id="90" name="インク 89">
                <a:extLst>
                  <a:ext uri="{FF2B5EF4-FFF2-40B4-BE49-F238E27FC236}">
                    <a16:creationId xmlns:a16="http://schemas.microsoft.com/office/drawing/2014/main" id="{B5C08FE0-1FF2-3BD1-FA4F-DD3C8B0AB76C}"/>
                  </a:ext>
                </a:extLst>
              </p:cNvPr>
              <p:cNvPicPr/>
              <p:nvPr/>
            </p:nvPicPr>
            <p:blipFill>
              <a:blip r:embed="rId57"/>
              <a:stretch>
                <a:fillRect/>
              </a:stretch>
            </p:blipFill>
            <p:spPr>
              <a:xfrm>
                <a:off x="10152810" y="245205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4" name="インク 103">
                <a:extLst>
                  <a:ext uri="{FF2B5EF4-FFF2-40B4-BE49-F238E27FC236}">
                    <a16:creationId xmlns:a16="http://schemas.microsoft.com/office/drawing/2014/main" id="{3F5CB6DF-40C0-6A0E-5B9D-5F4745A162BF}"/>
                  </a:ext>
                </a:extLst>
              </p14:cNvPr>
              <p14:cNvContentPartPr/>
              <p14:nvPr/>
            </p14:nvContentPartPr>
            <p14:xfrm>
              <a:off x="9084330" y="944010"/>
              <a:ext cx="174240" cy="119880"/>
            </p14:xfrm>
          </p:contentPart>
        </mc:Choice>
        <mc:Fallback xmlns="">
          <p:pic>
            <p:nvPicPr>
              <p:cNvPr id="104" name="インク 103">
                <a:extLst>
                  <a:ext uri="{FF2B5EF4-FFF2-40B4-BE49-F238E27FC236}">
                    <a16:creationId xmlns:a16="http://schemas.microsoft.com/office/drawing/2014/main" id="{3F5CB6DF-40C0-6A0E-5B9D-5F4745A162BF}"/>
                  </a:ext>
                </a:extLst>
              </p:cNvPr>
              <p:cNvPicPr/>
              <p:nvPr/>
            </p:nvPicPr>
            <p:blipFill>
              <a:blip r:embed="rId59"/>
              <a:stretch>
                <a:fillRect/>
              </a:stretch>
            </p:blipFill>
            <p:spPr>
              <a:xfrm>
                <a:off x="9075311" y="935037"/>
                <a:ext cx="191917" cy="137467"/>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5" name="インク 104">
                <a:extLst>
                  <a:ext uri="{FF2B5EF4-FFF2-40B4-BE49-F238E27FC236}">
                    <a16:creationId xmlns:a16="http://schemas.microsoft.com/office/drawing/2014/main" id="{6D452FCE-4AF1-F82D-6FE1-AF64A0A7F1DA}"/>
                  </a:ext>
                </a:extLst>
              </p14:cNvPr>
              <p14:cNvContentPartPr/>
              <p14:nvPr/>
            </p14:nvContentPartPr>
            <p14:xfrm>
              <a:off x="9943650" y="-880470"/>
              <a:ext cx="360" cy="360"/>
            </p14:xfrm>
          </p:contentPart>
        </mc:Choice>
        <mc:Fallback xmlns="">
          <p:pic>
            <p:nvPicPr>
              <p:cNvPr id="105" name="インク 104">
                <a:extLst>
                  <a:ext uri="{FF2B5EF4-FFF2-40B4-BE49-F238E27FC236}">
                    <a16:creationId xmlns:a16="http://schemas.microsoft.com/office/drawing/2014/main" id="{6D452FCE-4AF1-F82D-6FE1-AF64A0A7F1DA}"/>
                  </a:ext>
                </a:extLst>
              </p:cNvPr>
              <p:cNvPicPr/>
              <p:nvPr/>
            </p:nvPicPr>
            <p:blipFill>
              <a:blip r:embed="rId48"/>
              <a:stretch>
                <a:fillRect/>
              </a:stretch>
            </p:blipFill>
            <p:spPr>
              <a:xfrm>
                <a:off x="9934650" y="-889470"/>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1">
            <p14:nvContentPartPr>
              <p14:cNvPr id="60" name="インク 59">
                <a:extLst>
                  <a:ext uri="{FF2B5EF4-FFF2-40B4-BE49-F238E27FC236}">
                    <a16:creationId xmlns:a16="http://schemas.microsoft.com/office/drawing/2014/main" id="{F62CE179-7EB1-F6A8-2B49-87C7D691636C}"/>
                  </a:ext>
                </a:extLst>
              </p14:cNvPr>
              <p14:cNvContentPartPr/>
              <p14:nvPr/>
            </p14:nvContentPartPr>
            <p14:xfrm>
              <a:off x="9418410" y="4811670"/>
              <a:ext cx="360" cy="360"/>
            </p14:xfrm>
          </p:contentPart>
        </mc:Choice>
        <mc:Fallback xmlns="">
          <p:pic>
            <p:nvPicPr>
              <p:cNvPr id="60" name="インク 59">
                <a:extLst>
                  <a:ext uri="{FF2B5EF4-FFF2-40B4-BE49-F238E27FC236}">
                    <a16:creationId xmlns:a16="http://schemas.microsoft.com/office/drawing/2014/main" id="{F62CE179-7EB1-F6A8-2B49-87C7D691636C}"/>
                  </a:ext>
                </a:extLst>
              </p:cNvPr>
              <p:cNvPicPr/>
              <p:nvPr/>
            </p:nvPicPr>
            <p:blipFill>
              <a:blip r:embed="rId64"/>
              <a:stretch>
                <a:fillRect/>
              </a:stretch>
            </p:blipFill>
            <p:spPr>
              <a:xfrm>
                <a:off x="9355410" y="4433670"/>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5">
            <p14:nvContentPartPr>
              <p14:cNvPr id="39" name="インク 38">
                <a:extLst>
                  <a:ext uri="{FF2B5EF4-FFF2-40B4-BE49-F238E27FC236}">
                    <a16:creationId xmlns:a16="http://schemas.microsoft.com/office/drawing/2014/main" id="{AB624AEA-AB05-35B5-66FC-1ABC6EF0F36C}"/>
                  </a:ext>
                </a:extLst>
              </p14:cNvPr>
              <p14:cNvContentPartPr/>
              <p14:nvPr/>
            </p14:nvContentPartPr>
            <p14:xfrm>
              <a:off x="4022242" y="1323090"/>
              <a:ext cx="360" cy="360"/>
            </p14:xfrm>
          </p:contentPart>
        </mc:Choice>
        <mc:Fallback xmlns="">
          <p:pic>
            <p:nvPicPr>
              <p:cNvPr id="39" name="インク 38">
                <a:extLst>
                  <a:ext uri="{FF2B5EF4-FFF2-40B4-BE49-F238E27FC236}">
                    <a16:creationId xmlns:a16="http://schemas.microsoft.com/office/drawing/2014/main" id="{AB624AEA-AB05-35B5-66FC-1ABC6EF0F36C}"/>
                  </a:ext>
                </a:extLst>
              </p:cNvPr>
              <p:cNvPicPr/>
              <p:nvPr/>
            </p:nvPicPr>
            <p:blipFill>
              <a:blip r:embed="rId66"/>
              <a:stretch>
                <a:fillRect/>
              </a:stretch>
            </p:blipFill>
            <p:spPr>
              <a:xfrm>
                <a:off x="4013242" y="1269090"/>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
            <p14:nvContentPartPr>
              <p14:cNvPr id="57" name="インク 56">
                <a:extLst>
                  <a:ext uri="{FF2B5EF4-FFF2-40B4-BE49-F238E27FC236}">
                    <a16:creationId xmlns:a16="http://schemas.microsoft.com/office/drawing/2014/main" id="{5AC3154F-F826-B64F-E1E0-7402B2C6AFDF}"/>
                  </a:ext>
                </a:extLst>
              </p14:cNvPr>
              <p14:cNvContentPartPr/>
              <p14:nvPr/>
            </p14:nvContentPartPr>
            <p14:xfrm>
              <a:off x="4712904" y="1362144"/>
              <a:ext cx="360" cy="360"/>
            </p14:xfrm>
          </p:contentPart>
        </mc:Choice>
        <mc:Fallback xmlns="">
          <p:pic>
            <p:nvPicPr>
              <p:cNvPr id="57" name="インク 56">
                <a:extLst>
                  <a:ext uri="{FF2B5EF4-FFF2-40B4-BE49-F238E27FC236}">
                    <a16:creationId xmlns:a16="http://schemas.microsoft.com/office/drawing/2014/main" id="{5AC3154F-F826-B64F-E1E0-7402B2C6AFDF}"/>
                  </a:ext>
                </a:extLst>
              </p:cNvPr>
              <p:cNvPicPr/>
              <p:nvPr/>
            </p:nvPicPr>
            <p:blipFill>
              <a:blip r:embed="rId68"/>
              <a:stretch>
                <a:fillRect/>
              </a:stretch>
            </p:blipFill>
            <p:spPr>
              <a:xfrm>
                <a:off x="4703904" y="130814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9">
            <p14:nvContentPartPr>
              <p14:cNvPr id="63" name="インク 62">
                <a:extLst>
                  <a:ext uri="{FF2B5EF4-FFF2-40B4-BE49-F238E27FC236}">
                    <a16:creationId xmlns:a16="http://schemas.microsoft.com/office/drawing/2014/main" id="{B769EECB-C73E-390E-ED72-66943BB671DD}"/>
                  </a:ext>
                </a:extLst>
              </p14:cNvPr>
              <p14:cNvContentPartPr/>
              <p14:nvPr/>
            </p14:nvContentPartPr>
            <p14:xfrm>
              <a:off x="3765384" y="1440264"/>
              <a:ext cx="360" cy="360"/>
            </p14:xfrm>
          </p:contentPart>
        </mc:Choice>
        <mc:Fallback xmlns="">
          <p:pic>
            <p:nvPicPr>
              <p:cNvPr id="63" name="インク 62">
                <a:extLst>
                  <a:ext uri="{FF2B5EF4-FFF2-40B4-BE49-F238E27FC236}">
                    <a16:creationId xmlns:a16="http://schemas.microsoft.com/office/drawing/2014/main" id="{B769EECB-C73E-390E-ED72-66943BB671DD}"/>
                  </a:ext>
                </a:extLst>
              </p:cNvPr>
              <p:cNvPicPr/>
              <p:nvPr/>
            </p:nvPicPr>
            <p:blipFill>
              <a:blip r:embed="rId70"/>
              <a:stretch>
                <a:fillRect/>
              </a:stretch>
            </p:blipFill>
            <p:spPr>
              <a:xfrm>
                <a:off x="3702384" y="1062264"/>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1">
            <p14:nvContentPartPr>
              <p14:cNvPr id="64" name="インク 63">
                <a:extLst>
                  <a:ext uri="{FF2B5EF4-FFF2-40B4-BE49-F238E27FC236}">
                    <a16:creationId xmlns:a16="http://schemas.microsoft.com/office/drawing/2014/main" id="{9289EFB5-DFB9-4D25-1813-2F73FDE97236}"/>
                  </a:ext>
                </a:extLst>
              </p14:cNvPr>
              <p14:cNvContentPartPr/>
              <p14:nvPr/>
            </p14:nvContentPartPr>
            <p14:xfrm>
              <a:off x="2441968" y="1148137"/>
              <a:ext cx="360" cy="360"/>
            </p14:xfrm>
          </p:contentPart>
        </mc:Choice>
        <mc:Fallback xmlns="">
          <p:pic>
            <p:nvPicPr>
              <p:cNvPr id="64" name="インク 63">
                <a:extLst>
                  <a:ext uri="{FF2B5EF4-FFF2-40B4-BE49-F238E27FC236}">
                    <a16:creationId xmlns:a16="http://schemas.microsoft.com/office/drawing/2014/main" id="{9289EFB5-DFB9-4D25-1813-2F73FDE97236}"/>
                  </a:ext>
                </a:extLst>
              </p:cNvPr>
              <p:cNvPicPr/>
              <p:nvPr/>
            </p:nvPicPr>
            <p:blipFill>
              <a:blip r:embed="rId74"/>
              <a:stretch>
                <a:fillRect/>
              </a:stretch>
            </p:blipFill>
            <p:spPr>
              <a:xfrm>
                <a:off x="2379328" y="770497"/>
                <a:ext cx="126000" cy="756000"/>
              </a:xfrm>
              <a:prstGeom prst="rect">
                <a:avLst/>
              </a:prstGeom>
            </p:spPr>
          </p:pic>
        </mc:Fallback>
      </mc:AlternateContent>
      <p:pic>
        <p:nvPicPr>
          <p:cNvPr id="2072" name="Picture 24">
            <a:extLst>
              <a:ext uri="{FF2B5EF4-FFF2-40B4-BE49-F238E27FC236}">
                <a16:creationId xmlns:a16="http://schemas.microsoft.com/office/drawing/2014/main" id="{9ADB6C96-461D-8DB3-2D95-4FE0AA40C14C}"/>
              </a:ext>
            </a:extLst>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8990551" y="6235942"/>
            <a:ext cx="536038" cy="439095"/>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016F607F-5C06-2618-5690-614C950DACF2}"/>
              </a:ext>
            </a:extLst>
          </p:cNvPr>
          <p:cNvSpPr txBox="1"/>
          <p:nvPr/>
        </p:nvSpPr>
        <p:spPr>
          <a:xfrm>
            <a:off x="4957903" y="1416748"/>
            <a:ext cx="4460507" cy="2140714"/>
          </a:xfrm>
          <a:prstGeom prst="rect">
            <a:avLst/>
          </a:prstGeom>
          <a:noFill/>
        </p:spPr>
        <p:txBody>
          <a:bodyPr wrap="square" rtlCol="0">
            <a:spAutoFit/>
          </a:bodyPr>
          <a:lstStyle/>
          <a:p>
            <a:pPr>
              <a:lnSpc>
                <a:spcPts val="2100"/>
              </a:lnSpc>
            </a:pPr>
            <a:r>
              <a:rPr kumimoji="1" lang="ja-JP" altLang="en-US"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日時：令和５年１０月２４日（火）　</a:t>
            </a:r>
            <a:endParaRPr kumimoji="1" lang="en-US" altLang="ja-JP"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endParaRPr>
          </a:p>
          <a:p>
            <a:pPr>
              <a:lnSpc>
                <a:spcPts val="2100"/>
              </a:lnSpc>
            </a:pPr>
            <a:r>
              <a:rPr kumimoji="1" lang="ja-JP" altLang="en-US" sz="1200" dirty="0">
                <a:ln w="0"/>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a:t>
            </a:r>
            <a:r>
              <a:rPr kumimoji="1" lang="ja-JP" altLang="en-US"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９時３０分から１５時</a:t>
            </a:r>
            <a:endParaRPr kumimoji="1" lang="en-US" altLang="ja-JP"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endParaRPr>
          </a:p>
          <a:p>
            <a:pPr>
              <a:lnSpc>
                <a:spcPts val="2100"/>
              </a:lnSpc>
            </a:pPr>
            <a:r>
              <a:rPr kumimoji="1" lang="ja-JP" altLang="en-US" sz="14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a:t>
            </a:r>
            <a:r>
              <a:rPr kumimoji="1" lang="ja-JP" altLang="en-US" sz="1400" b="1" u="sng"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場所：池端福祉館</a:t>
            </a:r>
            <a:r>
              <a:rPr kumimoji="1" lang="en-US" altLang="ja-JP" sz="1400" b="1" u="sng" dirty="0">
                <a:ln w="0"/>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a:t>
            </a:r>
            <a:r>
              <a:rPr kumimoji="1" lang="ja-JP" altLang="en-US" sz="1400" b="1" u="sng" dirty="0">
                <a:ln w="0"/>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住所：池端４１０－４</a:t>
            </a:r>
            <a:endParaRPr lang="en-US" altLang="ja-JP" sz="1400" b="1" u="sng" dirty="0">
              <a:solidFill>
                <a:schemeClr val="tx1"/>
              </a:solidFill>
              <a:effectLst>
                <a:outerShdw blurRad="38100" dist="38100" dir="2700000" algn="tl">
                  <a:srgbClr val="000000">
                    <a:alpha val="43137"/>
                  </a:srgbClr>
                </a:outerShdw>
              </a:effectLst>
              <a:latin typeface="Gill Sans Nova" panose="020B0604020202020204" pitchFamily="34" charset="0"/>
              <a:ea typeface="BIZ UDPゴシック" panose="020B0400000000000000" pitchFamily="50" charset="-128"/>
            </a:endParaRPr>
          </a:p>
          <a:p>
            <a:pPr algn="just">
              <a:lnSpc>
                <a:spcPts val="2100"/>
              </a:lnSpc>
            </a:pPr>
            <a:r>
              <a:rPr kumimoji="1" lang="ja-JP" altLang="en-US"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・総  合  相  談 </a:t>
            </a:r>
            <a:r>
              <a:rPr kumimoji="1" lang="ja-JP" altLang="en-US" sz="1200" dirty="0">
                <a:ln w="0"/>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a:t>
            </a:r>
            <a:r>
              <a:rPr kumimoji="1" lang="ja-JP" altLang="en-US"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終日　</a:t>
            </a:r>
            <a:r>
              <a:rPr kumimoji="1" lang="ja-JP" alt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　</a:t>
            </a:r>
            <a:r>
              <a:rPr kumimoji="1" lang="ja-JP" altLang="en-US" sz="1200" i="0" u="none" strike="noStrike" kern="1200" cap="none" spc="0" normalizeH="0" baseline="0" noProof="0" dirty="0">
                <a:ln>
                  <a:noFill/>
                </a:ln>
                <a:solidFill>
                  <a:prstClr val="black"/>
                </a:solidFill>
                <a:effectLst>
                  <a:glow rad="228600">
                    <a:srgbClr val="ED7D31">
                      <a:satMod val="175000"/>
                      <a:alpha val="40000"/>
                    </a:srgbClr>
                  </a:glow>
                </a:effectLst>
                <a:uLnTx/>
                <a:uFillTx/>
                <a:latin typeface="Meiryo UI" panose="020B0604030504040204" pitchFamily="50" charset="-128"/>
                <a:ea typeface="Meiryo UI" panose="020B0604030504040204" pitchFamily="50" charset="-128"/>
                <a:cs typeface="+mn-cs"/>
              </a:rPr>
              <a:t>予約の必要はありません　</a:t>
            </a:r>
            <a:endParaRPr kumimoji="1" lang="en-US" altLang="ja-JP" sz="1200" dirty="0">
              <a:ln w="0"/>
              <a:effectLst>
                <a:glow rad="228600">
                  <a:srgbClr val="FFFFFF">
                    <a:alpha val="40000"/>
                  </a:srgbClr>
                </a:glow>
              </a:effectLst>
              <a:latin typeface="Gill Sans Nova" panose="020B0604020202020204" pitchFamily="34" charset="0"/>
              <a:ea typeface="BIZ UDPゴシック" panose="020B0400000000000000" pitchFamily="50" charset="-128"/>
            </a:endParaRPr>
          </a:p>
          <a:p>
            <a:pPr algn="just">
              <a:lnSpc>
                <a:spcPts val="1500"/>
              </a:lnSpc>
            </a:pPr>
            <a:r>
              <a:rPr kumimoji="1" lang="ja-JP" altLang="en-US"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・オレンジカフェ　　 ：　 終日おしゃべりと</a:t>
            </a:r>
            <a:r>
              <a:rPr kumimoji="1" lang="ja-JP" altLang="en-US" sz="1200" dirty="0">
                <a:ln w="0"/>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ものづくり</a:t>
            </a:r>
            <a:endParaRPr kumimoji="1" lang="en-US" altLang="ja-JP"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endParaRPr>
          </a:p>
          <a:p>
            <a:pPr algn="just">
              <a:lnSpc>
                <a:spcPts val="2100"/>
              </a:lnSpc>
            </a:pPr>
            <a:r>
              <a:rPr kumimoji="1" lang="ja-JP" altLang="en-US"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a:t>
            </a:r>
            <a:r>
              <a:rPr kumimoji="1" lang="ja-JP" altLang="en-US" sz="1200" dirty="0">
                <a:ln w="0"/>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睡眠衛生セミナ ー（要申し込み）    </a:t>
            </a:r>
            <a:r>
              <a:rPr kumimoji="1" lang="ja-JP" altLang="en-US"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１０：００～１１：００</a:t>
            </a:r>
            <a:endParaRPr kumimoji="1" lang="en-US" altLang="ja-JP"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endParaRPr>
          </a:p>
          <a:p>
            <a:pPr>
              <a:lnSpc>
                <a:spcPts val="2100"/>
              </a:lnSpc>
            </a:pPr>
            <a:r>
              <a:rPr kumimoji="1" lang="ja-JP" altLang="en-US" sz="1200" dirty="0">
                <a:ln w="0"/>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・ツボでリラックス  （要申し込み）    ：　１３：００～１４：００</a:t>
            </a:r>
            <a:endParaRPr kumimoji="1" lang="en-US" altLang="ja-JP"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endParaRPr>
          </a:p>
          <a:p>
            <a:pPr algn="just">
              <a:lnSpc>
                <a:spcPts val="2100"/>
              </a:lnSpc>
            </a:pPr>
            <a:r>
              <a:rPr kumimoji="1" lang="ja-JP" altLang="en-US"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rPr>
              <a:t>　</a:t>
            </a:r>
            <a:endParaRPr kumimoji="1" lang="en-US" altLang="ja-JP" sz="1200" dirty="0">
              <a:ln w="0"/>
              <a:solidFill>
                <a:schemeClr val="tx1"/>
              </a:solidFill>
              <a:effectLst>
                <a:outerShdw blurRad="38100" dist="19050" dir="2700000" algn="tl" rotWithShape="0">
                  <a:schemeClr val="dk1">
                    <a:alpha val="40000"/>
                  </a:schemeClr>
                </a:outerShdw>
              </a:effectLst>
              <a:latin typeface="Gill Sans Nova" panose="020B0604020202020204" pitchFamily="34" charset="0"/>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3F212FFD-BA7E-2560-94A3-4BBA23466BAF}"/>
              </a:ext>
            </a:extLst>
          </p:cNvPr>
          <p:cNvSpPr txBox="1"/>
          <p:nvPr/>
        </p:nvSpPr>
        <p:spPr>
          <a:xfrm>
            <a:off x="7411152" y="1390262"/>
            <a:ext cx="2016000" cy="600164"/>
          </a:xfrm>
          <a:prstGeom prst="rect">
            <a:avLst/>
          </a:prstGeom>
          <a:noFill/>
        </p:spPr>
        <p:txBody>
          <a:bodyPr wrap="square" rtlCol="0">
            <a:spAutoFit/>
          </a:bodyPr>
          <a:lstStyle/>
          <a:p>
            <a:r>
              <a:rPr kumimoji="1" lang="ja-JP" altLang="en-US" sz="1100" b="1" u="dbl" dirty="0">
                <a:latin typeface="HP Simplified Jpan Light" panose="020B0300000000000000" pitchFamily="50" charset="-128"/>
                <a:ea typeface="HP Simplified Jpan Light" panose="020B0300000000000000" pitchFamily="50" charset="-128"/>
                <a:cs typeface="Aharoni" panose="02010803020104030203" pitchFamily="2" charset="-79"/>
              </a:rPr>
              <a:t>行きたいけど</a:t>
            </a:r>
            <a:endParaRPr kumimoji="1" lang="en-US" altLang="ja-JP" sz="1100" b="1" u="dbl" dirty="0">
              <a:latin typeface="HP Simplified Jpan Light" panose="020B0300000000000000" pitchFamily="50" charset="-128"/>
              <a:ea typeface="HP Simplified Jpan Light" panose="020B0300000000000000" pitchFamily="50" charset="-128"/>
              <a:cs typeface="Aharoni" panose="02010803020104030203" pitchFamily="2" charset="-79"/>
            </a:endParaRPr>
          </a:p>
          <a:p>
            <a:r>
              <a:rPr kumimoji="1" lang="ja-JP" altLang="en-US" sz="1100" b="1" u="dbl" dirty="0">
                <a:latin typeface="HP Simplified Jpan Light" panose="020B0300000000000000" pitchFamily="50" charset="-128"/>
                <a:ea typeface="HP Simplified Jpan Light" panose="020B0300000000000000" pitchFamily="50" charset="-128"/>
                <a:cs typeface="Aharoni" panose="02010803020104030203" pitchFamily="2" charset="-79"/>
              </a:rPr>
              <a:t>「交通手段がない」</a:t>
            </a:r>
            <a:endParaRPr kumimoji="1" lang="en-US" altLang="ja-JP" sz="1100" b="1" u="dbl" dirty="0">
              <a:latin typeface="HP Simplified Jpan Light" panose="020B0300000000000000" pitchFamily="50" charset="-128"/>
              <a:ea typeface="HP Simplified Jpan Light" panose="020B0300000000000000" pitchFamily="50" charset="-128"/>
              <a:cs typeface="Aharoni" panose="02010803020104030203" pitchFamily="2" charset="-79"/>
            </a:endParaRPr>
          </a:p>
          <a:p>
            <a:r>
              <a:rPr kumimoji="1" lang="ja-JP" altLang="en-US" sz="1100" b="1" u="dbl" dirty="0">
                <a:latin typeface="HP Simplified Jpan Light" panose="020B0300000000000000" pitchFamily="50" charset="-128"/>
                <a:ea typeface="HP Simplified Jpan Light" panose="020B0300000000000000" pitchFamily="50" charset="-128"/>
                <a:cs typeface="Aharoni" panose="02010803020104030203" pitchFamily="2" charset="-79"/>
              </a:rPr>
              <a:t>という方はご相談ください</a:t>
            </a:r>
            <a:r>
              <a:rPr kumimoji="1" lang="en-US" altLang="ja-JP" sz="1100" b="1" u="dbl" dirty="0">
                <a:latin typeface="HP Simplified Jpan Light" panose="020B0300000000000000" pitchFamily="50" charset="-128"/>
                <a:ea typeface="HP Simplified Jpan Light" panose="020B0300000000000000" pitchFamily="50" charset="-128"/>
                <a:cs typeface="Aharoni" panose="02010803020104030203" pitchFamily="2" charset="-79"/>
              </a:rPr>
              <a:t>‼</a:t>
            </a:r>
          </a:p>
        </p:txBody>
      </p:sp>
      <p:sp>
        <p:nvSpPr>
          <p:cNvPr id="3" name="テキスト ボックス 2">
            <a:extLst>
              <a:ext uri="{FF2B5EF4-FFF2-40B4-BE49-F238E27FC236}">
                <a16:creationId xmlns:a16="http://schemas.microsoft.com/office/drawing/2014/main" id="{664C52C6-4E8F-5915-3D26-A0E009565C4C}"/>
              </a:ext>
            </a:extLst>
          </p:cNvPr>
          <p:cNvSpPr txBox="1"/>
          <p:nvPr/>
        </p:nvSpPr>
        <p:spPr>
          <a:xfrm>
            <a:off x="4945218" y="1168591"/>
            <a:ext cx="2700000" cy="369332"/>
          </a:xfrm>
          <a:prstGeom prst="rect">
            <a:avLst/>
          </a:prstGeom>
          <a:noFill/>
          <a:ln>
            <a:noFill/>
          </a:ln>
        </p:spPr>
        <p:txBody>
          <a:bodyPr wrap="square" rtlCol="0">
            <a:spAutoFit/>
          </a:bodyPr>
          <a:lstStyle/>
          <a:p>
            <a:pPr algn="ctr"/>
            <a:r>
              <a:rPr kumimoji="1" lang="ja-JP" altLang="en-US" b="1" u="dashHeavy" dirty="0">
                <a:latin typeface="+mn-ea"/>
              </a:rPr>
              <a:t>第３回　出前南部包括</a:t>
            </a:r>
          </a:p>
        </p:txBody>
      </p:sp>
      <p:sp>
        <p:nvSpPr>
          <p:cNvPr id="9" name="テキスト ボックス 8">
            <a:extLst>
              <a:ext uri="{FF2B5EF4-FFF2-40B4-BE49-F238E27FC236}">
                <a16:creationId xmlns:a16="http://schemas.microsoft.com/office/drawing/2014/main" id="{B4915367-3C94-81A1-EDED-16337721B27D}"/>
              </a:ext>
            </a:extLst>
          </p:cNvPr>
          <p:cNvSpPr txBox="1"/>
          <p:nvPr/>
        </p:nvSpPr>
        <p:spPr>
          <a:xfrm>
            <a:off x="1553560" y="-1972904"/>
            <a:ext cx="157926" cy="111678"/>
          </a:xfrm>
          <a:prstGeom prst="rect">
            <a:avLst/>
          </a:prstGeom>
          <a:noFill/>
        </p:spPr>
        <p:txBody>
          <a:bodyPr wrap="square" rtlCol="0">
            <a:spAutoFit/>
          </a:bodyPr>
          <a:lstStyle/>
          <a:p>
            <a:endParaRPr kumimoji="1" lang="ja-JP" altLang="en-US" dirty="0"/>
          </a:p>
        </p:txBody>
      </p:sp>
      <p:sp>
        <p:nvSpPr>
          <p:cNvPr id="11" name="テキスト ボックス 10">
            <a:extLst>
              <a:ext uri="{FF2B5EF4-FFF2-40B4-BE49-F238E27FC236}">
                <a16:creationId xmlns:a16="http://schemas.microsoft.com/office/drawing/2014/main" id="{787ADE08-89C0-F576-C84D-C32AB845000F}"/>
              </a:ext>
            </a:extLst>
          </p:cNvPr>
          <p:cNvSpPr txBox="1"/>
          <p:nvPr/>
        </p:nvSpPr>
        <p:spPr>
          <a:xfrm flipH="1">
            <a:off x="-201551" y="-125222"/>
            <a:ext cx="102070" cy="140066"/>
          </a:xfrm>
          <a:prstGeom prst="rect">
            <a:avLst/>
          </a:prstGeom>
          <a:noFill/>
        </p:spPr>
        <p:txBody>
          <a:bodyPr wrap="square" rtlCol="0">
            <a:spAutoFit/>
          </a:bodyPr>
          <a:lstStyle/>
          <a:p>
            <a:endParaRPr kumimoji="1" lang="ja-JP" altLang="en-US" dirty="0"/>
          </a:p>
        </p:txBody>
      </p:sp>
      <mc:AlternateContent xmlns:mc="http://schemas.openxmlformats.org/markup-compatibility/2006" xmlns:p14="http://schemas.microsoft.com/office/powerpoint/2010/main">
        <mc:Choice Requires="p14">
          <p:contentPart p14:bwMode="auto" r:id="rId76">
            <p14:nvContentPartPr>
              <p14:cNvPr id="19" name="インク 18">
                <a:extLst>
                  <a:ext uri="{FF2B5EF4-FFF2-40B4-BE49-F238E27FC236}">
                    <a16:creationId xmlns:a16="http://schemas.microsoft.com/office/drawing/2014/main" id="{15E469E7-3478-FD3C-E72D-C5E3539B1F3A}"/>
                  </a:ext>
                </a:extLst>
              </p14:cNvPr>
              <p14:cNvContentPartPr/>
              <p14:nvPr/>
            </p14:nvContentPartPr>
            <p14:xfrm>
              <a:off x="8183880" y="3577590"/>
              <a:ext cx="360" cy="360"/>
            </p14:xfrm>
          </p:contentPart>
        </mc:Choice>
        <mc:Fallback xmlns="">
          <p:pic>
            <p:nvPicPr>
              <p:cNvPr id="19" name="インク 18">
                <a:extLst>
                  <a:ext uri="{FF2B5EF4-FFF2-40B4-BE49-F238E27FC236}">
                    <a16:creationId xmlns:a16="http://schemas.microsoft.com/office/drawing/2014/main" id="{15E469E7-3478-FD3C-E72D-C5E3539B1F3A}"/>
                  </a:ext>
                </a:extLst>
              </p:cNvPr>
              <p:cNvPicPr/>
              <p:nvPr/>
            </p:nvPicPr>
            <p:blipFill>
              <a:blip r:embed="rId79"/>
              <a:stretch>
                <a:fillRect/>
              </a:stretch>
            </p:blipFill>
            <p:spPr>
              <a:xfrm>
                <a:off x="8165880" y="354159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0" name="インク 19">
                <a:extLst>
                  <a:ext uri="{FF2B5EF4-FFF2-40B4-BE49-F238E27FC236}">
                    <a16:creationId xmlns:a16="http://schemas.microsoft.com/office/drawing/2014/main" id="{D10A5F1B-56D5-D31A-5989-516B1113F8B5}"/>
                  </a:ext>
                </a:extLst>
              </p14:cNvPr>
              <p14:cNvContentPartPr/>
              <p14:nvPr/>
            </p14:nvContentPartPr>
            <p14:xfrm>
              <a:off x="8217720" y="3554550"/>
              <a:ext cx="360" cy="360"/>
            </p14:xfrm>
          </p:contentPart>
        </mc:Choice>
        <mc:Fallback xmlns="">
          <p:pic>
            <p:nvPicPr>
              <p:cNvPr id="20" name="インク 19">
                <a:extLst>
                  <a:ext uri="{FF2B5EF4-FFF2-40B4-BE49-F238E27FC236}">
                    <a16:creationId xmlns:a16="http://schemas.microsoft.com/office/drawing/2014/main" id="{D10A5F1B-56D5-D31A-5989-516B1113F8B5}"/>
                  </a:ext>
                </a:extLst>
              </p:cNvPr>
              <p:cNvPicPr/>
              <p:nvPr/>
            </p:nvPicPr>
            <p:blipFill>
              <a:blip r:embed="rId79"/>
              <a:stretch>
                <a:fillRect/>
              </a:stretch>
            </p:blipFill>
            <p:spPr>
              <a:xfrm>
                <a:off x="8200080" y="3518910"/>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2" name="インク 21">
                <a:extLst>
                  <a:ext uri="{FF2B5EF4-FFF2-40B4-BE49-F238E27FC236}">
                    <a16:creationId xmlns:a16="http://schemas.microsoft.com/office/drawing/2014/main" id="{7CD185DF-939A-DEB9-3C7C-0840DEFC556D}"/>
                  </a:ext>
                </a:extLst>
              </p14:cNvPr>
              <p14:cNvContentPartPr/>
              <p14:nvPr/>
            </p14:nvContentPartPr>
            <p14:xfrm>
              <a:off x="8175600" y="3577590"/>
              <a:ext cx="146160" cy="11880"/>
            </p14:xfrm>
          </p:contentPart>
        </mc:Choice>
        <mc:Fallback xmlns="">
          <p:pic>
            <p:nvPicPr>
              <p:cNvPr id="22" name="インク 21">
                <a:extLst>
                  <a:ext uri="{FF2B5EF4-FFF2-40B4-BE49-F238E27FC236}">
                    <a16:creationId xmlns:a16="http://schemas.microsoft.com/office/drawing/2014/main" id="{7CD185DF-939A-DEB9-3C7C-0840DEFC556D}"/>
                  </a:ext>
                </a:extLst>
              </p:cNvPr>
              <p:cNvPicPr/>
              <p:nvPr/>
            </p:nvPicPr>
            <p:blipFill>
              <a:blip r:embed="rId82"/>
              <a:stretch>
                <a:fillRect/>
              </a:stretch>
            </p:blipFill>
            <p:spPr>
              <a:xfrm>
                <a:off x="8157960" y="3541590"/>
                <a:ext cx="181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4" name="インク 23">
                <a:extLst>
                  <a:ext uri="{FF2B5EF4-FFF2-40B4-BE49-F238E27FC236}">
                    <a16:creationId xmlns:a16="http://schemas.microsoft.com/office/drawing/2014/main" id="{2A5E8D74-F9D1-42F3-8DB2-15AC31AAFE82}"/>
                  </a:ext>
                </a:extLst>
              </p14:cNvPr>
              <p14:cNvContentPartPr/>
              <p14:nvPr/>
            </p14:nvContentPartPr>
            <p14:xfrm>
              <a:off x="10229760" y="-1022130"/>
              <a:ext cx="360" cy="5040"/>
            </p14:xfrm>
          </p:contentPart>
        </mc:Choice>
        <mc:Fallback xmlns="">
          <p:pic>
            <p:nvPicPr>
              <p:cNvPr id="24" name="インク 23">
                <a:extLst>
                  <a:ext uri="{FF2B5EF4-FFF2-40B4-BE49-F238E27FC236}">
                    <a16:creationId xmlns:a16="http://schemas.microsoft.com/office/drawing/2014/main" id="{2A5E8D74-F9D1-42F3-8DB2-15AC31AAFE82}"/>
                  </a:ext>
                </a:extLst>
              </p:cNvPr>
              <p:cNvPicPr/>
              <p:nvPr/>
            </p:nvPicPr>
            <p:blipFill>
              <a:blip r:embed="rId84"/>
              <a:stretch>
                <a:fillRect/>
              </a:stretch>
            </p:blipFill>
            <p:spPr>
              <a:xfrm>
                <a:off x="10211760" y="-1057770"/>
                <a:ext cx="36000" cy="76680"/>
              </a:xfrm>
              <a:prstGeom prst="rect">
                <a:avLst/>
              </a:prstGeom>
            </p:spPr>
          </p:pic>
        </mc:Fallback>
      </mc:AlternateContent>
      <p:sp>
        <p:nvSpPr>
          <p:cNvPr id="23" name="テキスト ボックス 22">
            <a:extLst>
              <a:ext uri="{FF2B5EF4-FFF2-40B4-BE49-F238E27FC236}">
                <a16:creationId xmlns:a16="http://schemas.microsoft.com/office/drawing/2014/main" id="{F659D281-A931-2203-BF70-46C30520A45F}"/>
              </a:ext>
            </a:extLst>
          </p:cNvPr>
          <p:cNvSpPr txBox="1"/>
          <p:nvPr/>
        </p:nvSpPr>
        <p:spPr>
          <a:xfrm>
            <a:off x="5077224" y="340002"/>
            <a:ext cx="4629104" cy="1072794"/>
          </a:xfrm>
          <a:prstGeom prst="rect">
            <a:avLst/>
          </a:prstGeom>
          <a:noFill/>
          <a:ln>
            <a:noFill/>
          </a:ln>
          <a:effectLst/>
        </p:spPr>
        <p:txBody>
          <a:bodyPr wrap="square" rtlCol="0">
            <a:spAutoFit/>
          </a:bodyPr>
          <a:lstStyle/>
          <a:p>
            <a:pPr marL="0" marR="0" lvl="0" indent="0"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glow rad="228600">
                    <a:srgbClr val="FFFFFF">
                      <a:alpha val="40000"/>
                    </a:srgbClr>
                  </a:glow>
                </a:effectLst>
                <a:uLnTx/>
                <a:uFillTx/>
                <a:latin typeface="+mn-ea"/>
              </a:rPr>
              <a:t>南部包括支援センターの職員が地域に出向いて相談や介護予防教室を開催いたします。</a:t>
            </a:r>
            <a:endParaRPr kumimoji="1" lang="en-US" altLang="ja-JP" sz="1600" b="1" i="0" u="none" strike="noStrike" kern="1200" cap="none" spc="0" normalizeH="0" baseline="0" noProof="0" dirty="0">
              <a:ln>
                <a:noFill/>
              </a:ln>
              <a:solidFill>
                <a:prstClr val="black"/>
              </a:solidFill>
              <a:effectLst>
                <a:glow rad="228600">
                  <a:srgbClr val="FFFFFF">
                    <a:alpha val="40000"/>
                  </a:srgbClr>
                </a:glow>
              </a:effectLst>
              <a:uLnTx/>
              <a:uFillTx/>
              <a:latin typeface="+mn-ea"/>
            </a:endParaRPr>
          </a:p>
          <a:p>
            <a:pPr marL="0" marR="0" lvl="0" indent="0" defTabSz="457200"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glow rad="228600">
                    <a:srgbClr val="FFFFFF">
                      <a:alpha val="40000"/>
                    </a:srgbClr>
                  </a:glow>
                </a:effectLst>
                <a:uLnTx/>
                <a:uFillTx/>
                <a:latin typeface="+mn-ea"/>
              </a:rPr>
              <a:t>お気軽にご相談を！ぜひお立ち寄りください。</a:t>
            </a:r>
            <a:endParaRPr kumimoji="1" lang="en-US" altLang="ja-JP" sz="1600" b="1" i="0" u="none" strike="noStrike" kern="1200" cap="none" spc="0" normalizeH="0" baseline="0" noProof="0" dirty="0">
              <a:ln>
                <a:noFill/>
              </a:ln>
              <a:solidFill>
                <a:prstClr val="black"/>
              </a:solidFill>
              <a:effectLst>
                <a:glow rad="228600">
                  <a:srgbClr val="FFFFFF">
                    <a:alpha val="40000"/>
                  </a:srgbClr>
                </a:glow>
              </a:effectLst>
              <a:uLnTx/>
              <a:uFillTx/>
              <a:latin typeface="+mn-ea"/>
            </a:endParaRPr>
          </a:p>
          <a:p>
            <a:pPr marL="0" marR="0" lvl="0" indent="0" defTabSz="457200" rtl="0" eaLnBrk="1" fontAlgn="auto" latinLnBrk="0" hangingPunct="1">
              <a:lnSpc>
                <a:spcPts val="16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glow rad="228600">
                  <a:srgbClr val="FFFFFF">
                    <a:alpha val="40000"/>
                  </a:srgbClr>
                </a:glow>
              </a:effectLst>
              <a:uLnTx/>
              <a:uFillTx/>
              <a:latin typeface="+mn-ea"/>
            </a:endParaRPr>
          </a:p>
        </p:txBody>
      </p:sp>
      <p:sp>
        <p:nvSpPr>
          <p:cNvPr id="55" name="正方形/長方形 54">
            <a:extLst>
              <a:ext uri="{FF2B5EF4-FFF2-40B4-BE49-F238E27FC236}">
                <a16:creationId xmlns:a16="http://schemas.microsoft.com/office/drawing/2014/main" id="{200E9246-1ED0-7904-2EDA-67A95AD3D5CC}"/>
              </a:ext>
            </a:extLst>
          </p:cNvPr>
          <p:cNvSpPr/>
          <p:nvPr/>
        </p:nvSpPr>
        <p:spPr>
          <a:xfrm>
            <a:off x="5061399" y="260044"/>
            <a:ext cx="4635877" cy="892872"/>
          </a:xfrm>
          <a:prstGeom prst="rect">
            <a:avLst/>
          </a:prstGeom>
          <a:noFill/>
          <a:ln w="190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F25D2491-823A-D272-0F64-CDFABD858FB6}"/>
              </a:ext>
            </a:extLst>
          </p:cNvPr>
          <p:cNvSpPr txBox="1"/>
          <p:nvPr/>
        </p:nvSpPr>
        <p:spPr>
          <a:xfrm>
            <a:off x="9137610" y="-410531"/>
            <a:ext cx="598501" cy="307777"/>
          </a:xfrm>
          <a:prstGeom prst="rect">
            <a:avLst/>
          </a:prstGeom>
          <a:solidFill>
            <a:schemeClr val="bg1"/>
          </a:solidFill>
          <a:ln w="19050">
            <a:solidFill>
              <a:schemeClr val="tx1"/>
            </a:solidFill>
          </a:ln>
        </p:spPr>
        <p:txBody>
          <a:bodyPr wrap="square" rtlCol="0">
            <a:spAutoFit/>
          </a:bodyPr>
          <a:lstStyle/>
          <a:p>
            <a:r>
              <a:rPr kumimoji="1" lang="ja-JP" altLang="en-US" sz="1400" b="1" dirty="0"/>
              <a:t>回覧</a:t>
            </a:r>
          </a:p>
        </p:txBody>
      </p:sp>
      <p:sp>
        <p:nvSpPr>
          <p:cNvPr id="34" name="テキスト ボックス 33">
            <a:extLst>
              <a:ext uri="{FF2B5EF4-FFF2-40B4-BE49-F238E27FC236}">
                <a16:creationId xmlns:a16="http://schemas.microsoft.com/office/drawing/2014/main" id="{65920206-6638-CEB8-B883-E8EC9783AE5A}"/>
              </a:ext>
            </a:extLst>
          </p:cNvPr>
          <p:cNvSpPr txBox="1"/>
          <p:nvPr/>
        </p:nvSpPr>
        <p:spPr>
          <a:xfrm>
            <a:off x="11857135" y="2036005"/>
            <a:ext cx="511979" cy="276999"/>
          </a:xfrm>
          <a:prstGeom prst="rect">
            <a:avLst/>
          </a:prstGeom>
          <a:noFill/>
        </p:spPr>
        <p:txBody>
          <a:bodyPr wrap="square">
            <a:spAutoFit/>
          </a:bodyPr>
          <a:lstStyle/>
          <a:p>
            <a:r>
              <a:rPr lang="ja-JP" altLang="en-US" sz="1200" dirty="0"/>
              <a:t>回覧</a:t>
            </a:r>
          </a:p>
        </p:txBody>
      </p:sp>
      <p:sp>
        <p:nvSpPr>
          <p:cNvPr id="30" name="四角形: 角を丸くする 29">
            <a:extLst>
              <a:ext uri="{FF2B5EF4-FFF2-40B4-BE49-F238E27FC236}">
                <a16:creationId xmlns:a16="http://schemas.microsoft.com/office/drawing/2014/main" id="{D7479884-46D8-B2A9-8FC5-CEB0C554FA65}"/>
              </a:ext>
            </a:extLst>
          </p:cNvPr>
          <p:cNvSpPr/>
          <p:nvPr/>
        </p:nvSpPr>
        <p:spPr>
          <a:xfrm>
            <a:off x="5081089" y="3436437"/>
            <a:ext cx="4742315" cy="2638004"/>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BC45B9F-EF94-1EE7-BEF0-BAAD103EB1DB}"/>
              </a:ext>
            </a:extLst>
          </p:cNvPr>
          <p:cNvSpPr txBox="1"/>
          <p:nvPr/>
        </p:nvSpPr>
        <p:spPr>
          <a:xfrm>
            <a:off x="-69459" y="956241"/>
            <a:ext cx="4610866" cy="400110"/>
          </a:xfrm>
          <a:prstGeom prst="rect">
            <a:avLst/>
          </a:prstGeom>
          <a:noFill/>
        </p:spPr>
        <p:txBody>
          <a:bodyPr wrap="square" rtlCol="0">
            <a:spAutoFit/>
          </a:bodyPr>
          <a:lstStyle/>
          <a:p>
            <a:r>
              <a:rPr kumimoji="1" lang="ja-JP" altLang="en-US" dirty="0"/>
              <a:t>　　　</a:t>
            </a:r>
            <a:r>
              <a:rPr kumimoji="1" lang="ja-JP" altLang="en-US" sz="2000" dirty="0">
                <a:solidFill>
                  <a:srgbClr val="FF0000"/>
                </a:solidFill>
                <a:latin typeface="HG創英角ﾎﾟｯﾌﾟ体" panose="040B0A09000000000000" pitchFamily="49" charset="-128"/>
                <a:ea typeface="HG創英角ﾎﾟｯﾌﾟ体" panose="040B0A09000000000000" pitchFamily="49" charset="-128"/>
              </a:rPr>
              <a:t>クロスワードに挑戦しよう！！</a:t>
            </a:r>
            <a:endParaRPr kumimoji="1" lang="ja-JP" altLang="en-US"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21" name="正方形/長方形 20">
            <a:extLst>
              <a:ext uri="{FF2B5EF4-FFF2-40B4-BE49-F238E27FC236}">
                <a16:creationId xmlns:a16="http://schemas.microsoft.com/office/drawing/2014/main" id="{094FA78B-42F5-C2D0-CFF0-5AAA7157780C}"/>
              </a:ext>
            </a:extLst>
          </p:cNvPr>
          <p:cNvSpPr/>
          <p:nvPr/>
        </p:nvSpPr>
        <p:spPr>
          <a:xfrm>
            <a:off x="2541179" y="1354783"/>
            <a:ext cx="2313062" cy="1980381"/>
          </a:xfrm>
          <a:prstGeom prst="rect">
            <a:avLst/>
          </a:prstGeom>
          <a:ln w="19050">
            <a:solidFill>
              <a:srgbClr val="FF00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u="sng" dirty="0"/>
              <a:t>＊ヨコの鍵＊</a:t>
            </a:r>
            <a:endParaRPr kumimoji="1" lang="en-US" altLang="ja-JP" sz="800" b="1" u="sng" dirty="0"/>
          </a:p>
          <a:p>
            <a:r>
              <a:rPr kumimoji="1" lang="ja-JP" altLang="en-US" sz="1100" b="1" dirty="0"/>
              <a:t>①服装等に気を配ること。</a:t>
            </a:r>
            <a:endParaRPr kumimoji="1" lang="en-US" altLang="ja-JP" sz="1100" b="1" dirty="0"/>
          </a:p>
          <a:p>
            <a:r>
              <a:rPr kumimoji="1" lang="ja-JP" altLang="en-US" sz="1100" b="1" dirty="0"/>
              <a:t>（</a:t>
            </a:r>
            <a:r>
              <a:rPr kumimoji="1" lang="ja-JP" altLang="en-US" sz="1100" dirty="0"/>
              <a:t>○○○〇</a:t>
            </a:r>
            <a:r>
              <a:rPr kumimoji="1" lang="ja-JP" altLang="en-US" sz="1100" b="1" dirty="0"/>
              <a:t>な服）</a:t>
            </a:r>
            <a:endParaRPr kumimoji="1" lang="en-US" altLang="ja-JP" sz="1100" b="1" dirty="0"/>
          </a:p>
          <a:p>
            <a:endParaRPr kumimoji="1" lang="en-US" altLang="ja-JP" sz="1100" b="1" dirty="0"/>
          </a:p>
          <a:p>
            <a:r>
              <a:rPr kumimoji="1" lang="ja-JP" altLang="en-US" sz="1100" b="1" dirty="0"/>
              <a:t>⑤ペット。家族の一員。</a:t>
            </a:r>
            <a:endParaRPr kumimoji="1" lang="en-US" altLang="ja-JP" sz="1100" b="1" dirty="0"/>
          </a:p>
          <a:p>
            <a:r>
              <a:rPr kumimoji="1" lang="ja-JP" altLang="en-US" sz="1100" b="1" dirty="0"/>
              <a:t>（</a:t>
            </a:r>
            <a:r>
              <a:rPr kumimoji="1" lang="ja-JP" altLang="en-US" sz="1100" dirty="0"/>
              <a:t>〇〇</a:t>
            </a:r>
            <a:r>
              <a:rPr kumimoji="1" lang="ja-JP" altLang="en-US" sz="1100" b="1" dirty="0"/>
              <a:t>も歩けば棒に当たる）</a:t>
            </a:r>
            <a:endParaRPr kumimoji="1" lang="en-US" altLang="ja-JP" sz="1100" b="1" dirty="0"/>
          </a:p>
          <a:p>
            <a:endParaRPr kumimoji="1" lang="en-US" altLang="ja-JP" sz="1100" b="1" dirty="0"/>
          </a:p>
          <a:p>
            <a:r>
              <a:rPr kumimoji="1" lang="ja-JP" altLang="en-US" sz="1100" b="1" dirty="0"/>
              <a:t>⑦望み願うこと。（</a:t>
            </a:r>
            <a:r>
              <a:rPr kumimoji="1" lang="ja-JP" altLang="en-US" sz="1400" b="1" dirty="0"/>
              <a:t>↔</a:t>
            </a:r>
            <a:r>
              <a:rPr kumimoji="1" lang="ja-JP" altLang="en-US" sz="1100" b="1" dirty="0"/>
              <a:t>失望）</a:t>
            </a:r>
            <a:endParaRPr kumimoji="1" lang="en-US" altLang="ja-JP" sz="1100" b="1" dirty="0"/>
          </a:p>
          <a:p>
            <a:endParaRPr kumimoji="1" lang="en-US" altLang="ja-JP" sz="1100" b="1" dirty="0"/>
          </a:p>
          <a:p>
            <a:r>
              <a:rPr kumimoji="1" lang="ja-JP" altLang="en-US" sz="1100" b="1" dirty="0"/>
              <a:t>⑧規則。守るべきこと（</a:t>
            </a:r>
            <a:r>
              <a:rPr kumimoji="1" lang="ja-JP" altLang="en-US" sz="1100" dirty="0"/>
              <a:t>〇</a:t>
            </a:r>
            <a:r>
              <a:rPr kumimoji="1" lang="ja-JP" altLang="en-US" sz="1100" b="1" dirty="0"/>
              <a:t>ー</a:t>
            </a:r>
            <a:r>
              <a:rPr kumimoji="1" lang="ja-JP" altLang="en-US" sz="1100" dirty="0"/>
              <a:t>〇</a:t>
            </a:r>
            <a:r>
              <a:rPr kumimoji="1" lang="ja-JP" altLang="en-US" sz="1100" b="1" dirty="0"/>
              <a:t>）</a:t>
            </a:r>
            <a:endParaRPr kumimoji="1" lang="en-US" altLang="ja-JP" sz="1100" b="1" dirty="0"/>
          </a:p>
          <a:p>
            <a:endParaRPr kumimoji="1" lang="en-US" altLang="ja-JP" sz="1100" dirty="0"/>
          </a:p>
        </p:txBody>
      </p:sp>
      <p:sp>
        <p:nvSpPr>
          <p:cNvPr id="26" name="正方形/長方形 25">
            <a:extLst>
              <a:ext uri="{FF2B5EF4-FFF2-40B4-BE49-F238E27FC236}">
                <a16:creationId xmlns:a16="http://schemas.microsoft.com/office/drawing/2014/main" id="{6424843D-E7EF-9E8A-438F-98658E9095DB}"/>
              </a:ext>
            </a:extLst>
          </p:cNvPr>
          <p:cNvSpPr/>
          <p:nvPr/>
        </p:nvSpPr>
        <p:spPr>
          <a:xfrm>
            <a:off x="125381" y="3365654"/>
            <a:ext cx="2356196" cy="2038137"/>
          </a:xfrm>
          <a:prstGeom prst="rect">
            <a:avLst/>
          </a:prstGeom>
          <a:ln w="19050">
            <a:solidFill>
              <a:srgbClr val="FF0000"/>
            </a:solidFill>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u="sng" dirty="0"/>
              <a:t>＊タテの鍵＊</a:t>
            </a:r>
            <a:endParaRPr kumimoji="1" lang="en-US" altLang="ja-JP" sz="700" b="1" u="sng" dirty="0"/>
          </a:p>
          <a:p>
            <a:r>
              <a:rPr kumimoji="1" lang="ja-JP" altLang="en-US" sz="1050" b="1" dirty="0"/>
              <a:t>②伊勢原の観光スポットといえば？</a:t>
            </a:r>
            <a:endParaRPr kumimoji="1" lang="en-US" altLang="ja-JP" sz="1050" b="1" dirty="0"/>
          </a:p>
          <a:p>
            <a:r>
              <a:rPr kumimoji="1" lang="ja-JP" altLang="en-US" sz="1050" b="1" dirty="0"/>
              <a:t>　（おお</a:t>
            </a:r>
            <a:r>
              <a:rPr kumimoji="1" lang="ja-JP" altLang="en-US" sz="1050" dirty="0"/>
              <a:t>〇〇</a:t>
            </a:r>
            <a:r>
              <a:rPr kumimoji="1" lang="ja-JP" altLang="en-US" sz="1050" b="1" dirty="0"/>
              <a:t>）　　　</a:t>
            </a:r>
            <a:endParaRPr kumimoji="1" lang="en-US" altLang="ja-JP" sz="1050" b="1" dirty="0"/>
          </a:p>
          <a:p>
            <a:r>
              <a:rPr kumimoji="1" lang="ja-JP" altLang="en-US" sz="1050" b="1" dirty="0"/>
              <a:t>　</a:t>
            </a:r>
            <a:endParaRPr kumimoji="1" lang="en-US" altLang="ja-JP" sz="1050" b="1" dirty="0"/>
          </a:p>
          <a:p>
            <a:r>
              <a:rPr kumimoji="1" lang="ja-JP" altLang="en-US" sz="1050" b="1" dirty="0"/>
              <a:t>③虹を英語で言うと？</a:t>
            </a:r>
            <a:endParaRPr kumimoji="1" lang="en-US" altLang="ja-JP" sz="1050" b="1" dirty="0"/>
          </a:p>
          <a:p>
            <a:endParaRPr kumimoji="1" lang="en-US" altLang="ja-JP" sz="1050" b="1" dirty="0"/>
          </a:p>
          <a:p>
            <a:r>
              <a:rPr kumimoji="1" lang="ja-JP" altLang="en-US" sz="1050" b="1" dirty="0"/>
              <a:t>④みんなが幸せになれるように取り組む活動（社会○</a:t>
            </a:r>
            <a:r>
              <a:rPr kumimoji="1" lang="ja-JP" altLang="en-US" sz="1050" dirty="0"/>
              <a:t>〇</a:t>
            </a:r>
            <a:r>
              <a:rPr kumimoji="1" lang="ja-JP" altLang="en-US" sz="1050" b="1" dirty="0"/>
              <a:t>○協議会）</a:t>
            </a:r>
            <a:endParaRPr kumimoji="1" lang="en-US" altLang="ja-JP" sz="1050" b="1" dirty="0"/>
          </a:p>
          <a:p>
            <a:endParaRPr kumimoji="1" lang="en-US" altLang="ja-JP" sz="1050" b="1" dirty="0"/>
          </a:p>
          <a:p>
            <a:r>
              <a:rPr kumimoji="1" lang="ja-JP" altLang="en-US" sz="1050" b="1" dirty="0"/>
              <a:t>⑥暑いときに食べたくなる冷たくて甘い物　</a:t>
            </a:r>
            <a:r>
              <a:rPr kumimoji="1" lang="en-US" altLang="ja-JP" sz="1050" b="1" dirty="0"/>
              <a:t>(</a:t>
            </a:r>
            <a:r>
              <a:rPr kumimoji="1" lang="ja-JP" altLang="en-US" sz="1050" b="1" dirty="0"/>
              <a:t>○○○クリーム）</a:t>
            </a:r>
            <a:endParaRPr kumimoji="1" lang="en-US" altLang="ja-JP" sz="1050" b="1" dirty="0"/>
          </a:p>
          <a:p>
            <a:endParaRPr kumimoji="1" lang="en-US" altLang="ja-JP" sz="900" b="1" dirty="0"/>
          </a:p>
        </p:txBody>
      </p:sp>
      <p:pic>
        <p:nvPicPr>
          <p:cNvPr id="32" name="図 31">
            <a:extLst>
              <a:ext uri="{FF2B5EF4-FFF2-40B4-BE49-F238E27FC236}">
                <a16:creationId xmlns:a16="http://schemas.microsoft.com/office/drawing/2014/main" id="{D35173C7-5877-E819-8D15-EBFA8D75FBFD}"/>
              </a:ext>
            </a:extLst>
          </p:cNvPr>
          <p:cNvPicPr>
            <a:picLocks noChangeAspect="1"/>
          </p:cNvPicPr>
          <p:nvPr/>
        </p:nvPicPr>
        <p:blipFill>
          <a:blip r:embed="rId85"/>
          <a:stretch>
            <a:fillRect/>
          </a:stretch>
        </p:blipFill>
        <p:spPr>
          <a:xfrm>
            <a:off x="4212091" y="1439967"/>
            <a:ext cx="573482" cy="573482"/>
          </a:xfrm>
          <a:prstGeom prst="rect">
            <a:avLst/>
          </a:prstGeom>
        </p:spPr>
      </p:pic>
      <p:pic>
        <p:nvPicPr>
          <p:cNvPr id="35" name="図 34">
            <a:extLst>
              <a:ext uri="{FF2B5EF4-FFF2-40B4-BE49-F238E27FC236}">
                <a16:creationId xmlns:a16="http://schemas.microsoft.com/office/drawing/2014/main" id="{61FAAD41-F222-04C0-495F-7B605BBC6249}"/>
              </a:ext>
            </a:extLst>
          </p:cNvPr>
          <p:cNvPicPr>
            <a:picLocks noChangeAspect="1"/>
          </p:cNvPicPr>
          <p:nvPr/>
        </p:nvPicPr>
        <p:blipFill>
          <a:blip r:embed="rId86"/>
          <a:stretch>
            <a:fillRect/>
          </a:stretch>
        </p:blipFill>
        <p:spPr>
          <a:xfrm>
            <a:off x="1711486" y="3837332"/>
            <a:ext cx="608058" cy="613515"/>
          </a:xfrm>
          <a:prstGeom prst="rect">
            <a:avLst/>
          </a:prstGeom>
        </p:spPr>
      </p:pic>
      <p:graphicFrame>
        <p:nvGraphicFramePr>
          <p:cNvPr id="40" name="オブジェクト 39">
            <a:extLst>
              <a:ext uri="{FF2B5EF4-FFF2-40B4-BE49-F238E27FC236}">
                <a16:creationId xmlns:a16="http://schemas.microsoft.com/office/drawing/2014/main" id="{9B440527-B0FE-59C7-1519-C1C28C48AD1D}"/>
              </a:ext>
            </a:extLst>
          </p:cNvPr>
          <p:cNvGraphicFramePr>
            <a:graphicFrameLocks noChangeAspect="1"/>
          </p:cNvGraphicFramePr>
          <p:nvPr>
            <p:extLst>
              <p:ext uri="{D42A27DB-BD31-4B8C-83A1-F6EECF244321}">
                <p14:modId xmlns:p14="http://schemas.microsoft.com/office/powerpoint/2010/main" val="660159989"/>
              </p:ext>
            </p:extLst>
          </p:nvPr>
        </p:nvGraphicFramePr>
        <p:xfrm>
          <a:off x="418447" y="1362144"/>
          <a:ext cx="1866657" cy="1918222"/>
        </p:xfrm>
        <a:graphic>
          <a:graphicData uri="http://schemas.openxmlformats.org/presentationml/2006/ole">
            <mc:AlternateContent xmlns:mc="http://schemas.openxmlformats.org/markup-compatibility/2006">
              <mc:Choice xmlns:v="urn:schemas-microsoft-com:vml" Requires="v">
                <p:oleObj name="Worksheet" r:id="rId87" imgW="1723977" imgH="1771485" progId="Excel.Sheet.12">
                  <p:embed/>
                </p:oleObj>
              </mc:Choice>
              <mc:Fallback>
                <p:oleObj name="Worksheet" r:id="rId87" imgW="1723977" imgH="1771485" progId="Excel.Sheet.12">
                  <p:embed/>
                  <p:pic>
                    <p:nvPicPr>
                      <p:cNvPr id="0" name=""/>
                      <p:cNvPicPr/>
                      <p:nvPr/>
                    </p:nvPicPr>
                    <p:blipFill>
                      <a:blip r:embed="rId88"/>
                      <a:stretch>
                        <a:fillRect/>
                      </a:stretch>
                    </p:blipFill>
                    <p:spPr>
                      <a:xfrm>
                        <a:off x="418447" y="1362144"/>
                        <a:ext cx="1866657" cy="1918222"/>
                      </a:xfrm>
                      <a:prstGeom prst="rect">
                        <a:avLst/>
                      </a:prstGeom>
                    </p:spPr>
                  </p:pic>
                </p:oleObj>
              </mc:Fallback>
            </mc:AlternateContent>
          </a:graphicData>
        </a:graphic>
      </p:graphicFrame>
      <p:sp>
        <p:nvSpPr>
          <p:cNvPr id="45" name="テキスト ボックス 44">
            <a:extLst>
              <a:ext uri="{FF2B5EF4-FFF2-40B4-BE49-F238E27FC236}">
                <a16:creationId xmlns:a16="http://schemas.microsoft.com/office/drawing/2014/main" id="{143545DF-627B-BF50-A552-DAD18EA4091F}"/>
              </a:ext>
            </a:extLst>
          </p:cNvPr>
          <p:cNvSpPr txBox="1"/>
          <p:nvPr/>
        </p:nvSpPr>
        <p:spPr>
          <a:xfrm>
            <a:off x="2541179" y="3408861"/>
            <a:ext cx="2436755" cy="969496"/>
          </a:xfrm>
          <a:prstGeom prst="rect">
            <a:avLst/>
          </a:prstGeom>
          <a:noFill/>
        </p:spPr>
        <p:txBody>
          <a:bodyPr wrap="square" rtlCol="0">
            <a:spAutoFit/>
          </a:bodyPr>
          <a:lstStyle/>
          <a:p>
            <a:r>
              <a:rPr kumimoji="1" lang="ja-JP" altLang="en-US" sz="1600" b="1" dirty="0"/>
              <a:t>解答</a:t>
            </a:r>
            <a:r>
              <a:rPr kumimoji="1" lang="ja-JP" altLang="en-US" dirty="0"/>
              <a:t>：　　　　　</a:t>
            </a:r>
            <a:endParaRPr kumimoji="1" lang="en-US" altLang="ja-JP" sz="1600" b="1" dirty="0"/>
          </a:p>
          <a:p>
            <a:endParaRPr kumimoji="1" lang="en-US" altLang="ja-JP" sz="600" dirty="0"/>
          </a:p>
          <a:p>
            <a:r>
              <a:rPr kumimoji="1" lang="ja-JP" altLang="en-US" sz="1100" b="1" dirty="0"/>
              <a:t>加齢によって筋力が低下し、家にこもりがちになったり、疲れやすくなる状態のことです。</a:t>
            </a:r>
          </a:p>
        </p:txBody>
      </p:sp>
      <p:sp>
        <p:nvSpPr>
          <p:cNvPr id="48" name="吹き出し: 四角形 47">
            <a:extLst>
              <a:ext uri="{FF2B5EF4-FFF2-40B4-BE49-F238E27FC236}">
                <a16:creationId xmlns:a16="http://schemas.microsoft.com/office/drawing/2014/main" id="{99982F96-C767-67F6-F033-F342FC9D18D8}"/>
              </a:ext>
            </a:extLst>
          </p:cNvPr>
          <p:cNvSpPr/>
          <p:nvPr/>
        </p:nvSpPr>
        <p:spPr>
          <a:xfrm>
            <a:off x="127498" y="5460164"/>
            <a:ext cx="4826734" cy="626821"/>
          </a:xfrm>
          <a:prstGeom prst="wedgeRectCallout">
            <a:avLst>
              <a:gd name="adj1" fmla="val -44711"/>
              <a:gd name="adj2" fmla="val -39761"/>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00" b="1" u="sng" dirty="0">
                <a:latin typeface="ＤＦ平成ゴシック体W5" panose="020B0509000000000000" pitchFamily="49" charset="-128"/>
                <a:ea typeface="ＤＦ平成ゴシック体W5" panose="020B0509000000000000" pitchFamily="49" charset="-128"/>
              </a:rPr>
              <a:t>編集後記　実習生より</a:t>
            </a:r>
            <a:endParaRPr kumimoji="1" lang="en-US" altLang="ja-JP" sz="800" b="1" u="sng" dirty="0">
              <a:latin typeface="ＤＦ平成ゴシック体W5" panose="020B0509000000000000" pitchFamily="49" charset="-128"/>
              <a:ea typeface="ＤＦ平成ゴシック体W5" panose="020B0509000000000000" pitchFamily="49" charset="-128"/>
            </a:endParaRPr>
          </a:p>
          <a:p>
            <a:r>
              <a:rPr kumimoji="1" lang="ja-JP" altLang="en-US" sz="900" b="1" dirty="0">
                <a:latin typeface="ＤＦ平成ゴシック体W5" panose="020B0509000000000000" pitchFamily="49" charset="-128"/>
                <a:ea typeface="ＤＦ平成ゴシック体W5" panose="020B0509000000000000" pitchFamily="49" charset="-128"/>
              </a:rPr>
              <a:t>南部地域の皆さま、こんにちは！今回は頭の体操もかねて、ゲーム感覚で楽しんでいただきたくクロスワードを作成しました。テーマは皆さまに関心を持ってほしいと思い決めたのでぜひ挑戦してみてください！</a:t>
            </a:r>
          </a:p>
        </p:txBody>
      </p:sp>
      <p:graphicFrame>
        <p:nvGraphicFramePr>
          <p:cNvPr id="49" name="オブジェクト 48">
            <a:extLst>
              <a:ext uri="{FF2B5EF4-FFF2-40B4-BE49-F238E27FC236}">
                <a16:creationId xmlns:a16="http://schemas.microsoft.com/office/drawing/2014/main" id="{F1D99026-07BB-9FC1-63EA-A8ADC0B6BECA}"/>
              </a:ext>
            </a:extLst>
          </p:cNvPr>
          <p:cNvGraphicFramePr>
            <a:graphicFrameLocks noChangeAspect="1"/>
          </p:cNvGraphicFramePr>
          <p:nvPr>
            <p:extLst>
              <p:ext uri="{D42A27DB-BD31-4B8C-83A1-F6EECF244321}">
                <p14:modId xmlns:p14="http://schemas.microsoft.com/office/powerpoint/2010/main" val="2382706207"/>
              </p:ext>
            </p:extLst>
          </p:nvPr>
        </p:nvGraphicFramePr>
        <p:xfrm>
          <a:off x="3218011" y="3456529"/>
          <a:ext cx="1139410" cy="298604"/>
        </p:xfrm>
        <a:graphic>
          <a:graphicData uri="http://schemas.openxmlformats.org/presentationml/2006/ole">
            <mc:AlternateContent xmlns:mc="http://schemas.openxmlformats.org/markup-compatibility/2006">
              <mc:Choice xmlns:v="urn:schemas-microsoft-com:vml" Requires="v">
                <p:oleObj name="Worksheet" r:id="rId89" imgW="1381300" imgH="361989" progId="Excel.Sheet.12">
                  <p:embed/>
                </p:oleObj>
              </mc:Choice>
              <mc:Fallback>
                <p:oleObj name="Worksheet" r:id="rId89" imgW="1381300" imgH="361989" progId="Excel.Sheet.12">
                  <p:embed/>
                  <p:pic>
                    <p:nvPicPr>
                      <p:cNvPr id="0" name=""/>
                      <p:cNvPicPr/>
                      <p:nvPr/>
                    </p:nvPicPr>
                    <p:blipFill>
                      <a:blip r:embed="rId90"/>
                      <a:stretch>
                        <a:fillRect/>
                      </a:stretch>
                    </p:blipFill>
                    <p:spPr>
                      <a:xfrm>
                        <a:off x="3218011" y="3456529"/>
                        <a:ext cx="1139410" cy="298604"/>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164C17D3-8D51-340E-A351-BAB8D8A04CAF}"/>
              </a:ext>
            </a:extLst>
          </p:cNvPr>
          <p:cNvPicPr>
            <a:picLocks noChangeAspect="1"/>
          </p:cNvPicPr>
          <p:nvPr/>
        </p:nvPicPr>
        <p:blipFill>
          <a:blip r:embed="rId91"/>
          <a:stretch>
            <a:fillRect/>
          </a:stretch>
        </p:blipFill>
        <p:spPr>
          <a:xfrm>
            <a:off x="4321694" y="3121384"/>
            <a:ext cx="701718" cy="700802"/>
          </a:xfrm>
          <a:prstGeom prst="rect">
            <a:avLst/>
          </a:prstGeom>
        </p:spPr>
      </p:pic>
      <p:sp>
        <p:nvSpPr>
          <p:cNvPr id="6" name="思考の吹き出し: 雲形 5">
            <a:extLst>
              <a:ext uri="{FF2B5EF4-FFF2-40B4-BE49-F238E27FC236}">
                <a16:creationId xmlns:a16="http://schemas.microsoft.com/office/drawing/2014/main" id="{D1E15638-C720-C75C-E974-68094EAFEEE9}"/>
              </a:ext>
            </a:extLst>
          </p:cNvPr>
          <p:cNvSpPr/>
          <p:nvPr/>
        </p:nvSpPr>
        <p:spPr>
          <a:xfrm>
            <a:off x="2510834" y="4314988"/>
            <a:ext cx="2489305" cy="1088803"/>
          </a:xfrm>
          <a:prstGeom prst="cloudCallout">
            <a:avLst>
              <a:gd name="adj1" fmla="val 41494"/>
              <a:gd name="adj2" fmla="val -58466"/>
            </a:avLst>
          </a:prstGeom>
          <a:ln w="19050">
            <a:solidFill>
              <a:schemeClr val="accent5"/>
            </a:solidFill>
          </a:ln>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50" dirty="0"/>
          </a:p>
        </p:txBody>
      </p:sp>
      <p:sp>
        <p:nvSpPr>
          <p:cNvPr id="8" name="テキスト ボックス 7">
            <a:extLst>
              <a:ext uri="{FF2B5EF4-FFF2-40B4-BE49-F238E27FC236}">
                <a16:creationId xmlns:a16="http://schemas.microsoft.com/office/drawing/2014/main" id="{4DE1D583-F19D-E87F-63CD-E256157EC8C0}"/>
              </a:ext>
            </a:extLst>
          </p:cNvPr>
          <p:cNvSpPr txBox="1"/>
          <p:nvPr/>
        </p:nvSpPr>
        <p:spPr>
          <a:xfrm>
            <a:off x="2756502" y="4516094"/>
            <a:ext cx="1966990" cy="646331"/>
          </a:xfrm>
          <a:prstGeom prst="rect">
            <a:avLst/>
          </a:prstGeom>
          <a:noFill/>
        </p:spPr>
        <p:txBody>
          <a:bodyPr wrap="square" rtlCol="0">
            <a:spAutoFit/>
          </a:bodyPr>
          <a:lstStyle/>
          <a:p>
            <a:r>
              <a:rPr kumimoji="1" lang="ja-JP" altLang="en-US" sz="900" b="1" dirty="0">
                <a:solidFill>
                  <a:srgbClr val="FF0000"/>
                </a:solidFill>
              </a:rPr>
              <a:t>そうならないために</a:t>
            </a:r>
            <a:r>
              <a:rPr kumimoji="1" lang="en-US" altLang="ja-JP" sz="900" b="1" dirty="0">
                <a:solidFill>
                  <a:srgbClr val="FF0000"/>
                </a:solidFill>
              </a:rPr>
              <a:t>…</a:t>
            </a:r>
          </a:p>
          <a:p>
            <a:r>
              <a:rPr kumimoji="1" lang="ja-JP" altLang="en-US" sz="900" b="1" dirty="0"/>
              <a:t>日頃から体を動かし、バランスの良い食事を心がけ、人と関わる</a:t>
            </a:r>
            <a:endParaRPr kumimoji="1" lang="en-US" altLang="ja-JP" sz="900" b="1" dirty="0"/>
          </a:p>
          <a:p>
            <a:r>
              <a:rPr kumimoji="1" lang="ja-JP" altLang="en-US" sz="900" b="1" dirty="0"/>
              <a:t>機会を増やしましょう！！</a:t>
            </a:r>
          </a:p>
        </p:txBody>
      </p:sp>
      <p:pic>
        <p:nvPicPr>
          <p:cNvPr id="2050" name="Picture 2">
            <a:extLst>
              <a:ext uri="{FF2B5EF4-FFF2-40B4-BE49-F238E27FC236}">
                <a16:creationId xmlns:a16="http://schemas.microsoft.com/office/drawing/2014/main" id="{03F1D4E1-AE5C-5342-2357-7BEDFDED116A}"/>
              </a:ext>
            </a:extLst>
          </p:cNvPr>
          <p:cNvPicPr>
            <a:picLocks noChangeAspect="1" noChangeArrowheads="1"/>
          </p:cNvPicPr>
          <p:nvPr/>
        </p:nvPicPr>
        <p:blipFill>
          <a:blip r:embed="rId92">
            <a:alphaModFix amt="35000"/>
            <a:extLst>
              <a:ext uri="{28A0092B-C50C-407E-A947-70E740481C1C}">
                <a14:useLocalDpi xmlns:a14="http://schemas.microsoft.com/office/drawing/2010/main" val="0"/>
              </a:ext>
            </a:extLst>
          </a:blip>
          <a:srcRect/>
          <a:stretch>
            <a:fillRect/>
          </a:stretch>
        </p:blipFill>
        <p:spPr bwMode="auto">
          <a:xfrm>
            <a:off x="5813636" y="3610148"/>
            <a:ext cx="3067396" cy="2328311"/>
          </a:xfrm>
          <a:prstGeom prst="rect">
            <a:avLst/>
          </a:prstGeom>
          <a:noFill/>
          <a:extLst>
            <a:ext uri="{909E8E84-426E-40DD-AFC4-6F175D3DCCD1}">
              <a14:hiddenFill xmlns:a14="http://schemas.microsoft.com/office/drawing/2010/main">
                <a:solidFill>
                  <a:srgbClr val="FFFFFF"/>
                </a:solidFill>
              </a14:hiddenFill>
            </a:ext>
          </a:extLst>
        </p:spPr>
      </p:pic>
      <p:sp>
        <p:nvSpPr>
          <p:cNvPr id="28" name="思考の吹き出し: 雲形 27">
            <a:extLst>
              <a:ext uri="{FF2B5EF4-FFF2-40B4-BE49-F238E27FC236}">
                <a16:creationId xmlns:a16="http://schemas.microsoft.com/office/drawing/2014/main" id="{0A19C7EA-499F-2E4D-33A3-24D695F2CBC6}"/>
              </a:ext>
            </a:extLst>
          </p:cNvPr>
          <p:cNvSpPr/>
          <p:nvPr/>
        </p:nvSpPr>
        <p:spPr>
          <a:xfrm flipV="1">
            <a:off x="7269888" y="1290841"/>
            <a:ext cx="2164347" cy="799005"/>
          </a:xfrm>
          <a:prstGeom prst="cloudCallout">
            <a:avLst>
              <a:gd name="adj1" fmla="val -70664"/>
              <a:gd name="adj2" fmla="val -38248"/>
            </a:avLst>
          </a:prstGeom>
          <a:noFill/>
          <a:ln w="190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descr="大田区ホームページ：認知症サポーター養成講座">
            <a:extLst>
              <a:ext uri="{FF2B5EF4-FFF2-40B4-BE49-F238E27FC236}">
                <a16:creationId xmlns:a16="http://schemas.microsoft.com/office/drawing/2014/main" id="{BB16A221-0846-2A81-F253-4B1C847B5F6A}"/>
              </a:ext>
            </a:extLst>
          </p:cNvPr>
          <p:cNvPicPr>
            <a:picLocks noChangeAspect="1"/>
          </p:cNvPicPr>
          <p:nvPr/>
        </p:nvPicPr>
        <p:blipFill>
          <a:blip r:embed="rId93">
            <a:extLst>
              <a:ext uri="{28A0092B-C50C-407E-A947-70E740481C1C}">
                <a14:useLocalDpi xmlns:a14="http://schemas.microsoft.com/office/drawing/2010/main" val="0"/>
              </a:ext>
            </a:extLst>
          </a:blip>
          <a:srcRect/>
          <a:stretch>
            <a:fillRect/>
          </a:stretch>
        </p:blipFill>
        <p:spPr bwMode="auto">
          <a:xfrm>
            <a:off x="8540043" y="1126255"/>
            <a:ext cx="1106485" cy="325480"/>
          </a:xfrm>
          <a:prstGeom prst="rect">
            <a:avLst/>
          </a:prstGeom>
          <a:noFill/>
          <a:ln>
            <a:noFill/>
          </a:ln>
        </p:spPr>
      </p:pic>
      <p:sp>
        <p:nvSpPr>
          <p:cNvPr id="46" name="テキスト ボックス 45">
            <a:extLst>
              <a:ext uri="{FF2B5EF4-FFF2-40B4-BE49-F238E27FC236}">
                <a16:creationId xmlns:a16="http://schemas.microsoft.com/office/drawing/2014/main" id="{BA2649CD-C78F-44F3-832C-8551B2B5DA76}"/>
              </a:ext>
            </a:extLst>
          </p:cNvPr>
          <p:cNvSpPr txBox="1"/>
          <p:nvPr/>
        </p:nvSpPr>
        <p:spPr>
          <a:xfrm>
            <a:off x="5167305" y="3515243"/>
            <a:ext cx="646331" cy="2518119"/>
          </a:xfrm>
          <a:prstGeom prst="rect">
            <a:avLst/>
          </a:prstGeom>
          <a:noFill/>
          <a:ln>
            <a:noFill/>
          </a:ln>
        </p:spPr>
        <p:txBody>
          <a:bodyPr vert="eaVert" wrap="square" rtlCol="0">
            <a:spAutoFit/>
          </a:bodyPr>
          <a:lstStyle/>
          <a:p>
            <a:r>
              <a:rPr kumimoji="1" lang="ja-JP" altLang="en-US" sz="1000" dirty="0"/>
              <a:t>　今回掲載をお願いした桜台のＦさんは、</a:t>
            </a:r>
            <a:endParaRPr kumimoji="1" lang="en-US" altLang="ja-JP" sz="1000" dirty="0"/>
          </a:p>
          <a:p>
            <a:r>
              <a:rPr kumimoji="1" lang="ja-JP" altLang="en-US" sz="1000" dirty="0"/>
              <a:t>日々楽しみをもって過ごされている、笑顔の素敵な方です。次回もお楽しみに！</a:t>
            </a:r>
          </a:p>
        </p:txBody>
      </p:sp>
      <p:sp>
        <p:nvSpPr>
          <p:cNvPr id="37" name="直線コネクタ 36">
            <a:extLst>
              <a:ext uri="{FF2B5EF4-FFF2-40B4-BE49-F238E27FC236}">
                <a16:creationId xmlns:a16="http://schemas.microsoft.com/office/drawing/2014/main" id="{2B45C9E6-1461-4A0B-B763-46C1E69C20E9}"/>
              </a:ext>
            </a:extLst>
          </p:cNvPr>
          <p:cNvSpPr/>
          <p:nvPr/>
        </p:nvSpPr>
        <p:spPr>
          <a:xfrm>
            <a:off x="10298520" y="2334240"/>
            <a:ext cx="0" cy="0"/>
          </a:xfrm>
          <a:prstGeom prst="line">
            <a:avLst/>
          </a:prstGeom>
          <a:solidFill>
            <a:srgbClr val="66CC00">
              <a:alpha val="5000"/>
            </a:srgbClr>
          </a:solidFill>
          <a:ln w="126000">
            <a:solidFill>
              <a:srgbClr val="66CC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en-US">
              <a:solidFill>
                <a:srgbClr val="66CC00"/>
              </a:solidFill>
            </a:endParaRPr>
          </a:p>
        </p:txBody>
      </p:sp>
    </p:spTree>
    <p:extLst>
      <p:ext uri="{BB962C8B-B14F-4D97-AF65-F5344CB8AC3E}">
        <p14:creationId xmlns:p14="http://schemas.microsoft.com/office/powerpoint/2010/main" val="228555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18114</TotalTime>
  <Words>1036</Words>
  <Application>Microsoft Office PowerPoint</Application>
  <PresentationFormat>A4 210 x 297 mm</PresentationFormat>
  <Paragraphs>114</Paragraphs>
  <Slides>2</Slides>
  <Notes>2</Notes>
  <HiddenSlides>0</HiddenSlides>
  <MMClips>0</MMClips>
  <ScaleCrop>false</ScaleCrop>
  <HeadingPairs>
    <vt:vector size="8" baseType="variant">
      <vt:variant>
        <vt:lpstr>使用されているフォント</vt:lpstr>
      </vt:variant>
      <vt:variant>
        <vt:i4>18</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22" baseType="lpstr">
      <vt:lpstr>BIZ UDPゴシック</vt:lpstr>
      <vt:lpstr>Cascadia Code</vt:lpstr>
      <vt:lpstr>ＤＦ平成ゴシック体W5</vt:lpstr>
      <vt:lpstr>HGP行書体</vt:lpstr>
      <vt:lpstr>HGP創英角ｺﾞｼｯｸUB</vt:lpstr>
      <vt:lpstr>HG丸ｺﾞｼｯｸM-PRO</vt:lpstr>
      <vt:lpstr>HG創英角ﾎﾟｯﾌﾟ体</vt:lpstr>
      <vt:lpstr>HP Simplified Jpan Light</vt:lpstr>
      <vt:lpstr>Meiryo UI</vt:lpstr>
      <vt:lpstr>ＭＳ Ｐゴシック</vt:lpstr>
      <vt:lpstr>UD デジタル 教科書体 NK-B</vt:lpstr>
      <vt:lpstr>游ゴシック</vt:lpstr>
      <vt:lpstr>Abadi</vt:lpstr>
      <vt:lpstr>Arial</vt:lpstr>
      <vt:lpstr>Bookshelf Symbol 7</vt:lpstr>
      <vt:lpstr>Calibri</vt:lpstr>
      <vt:lpstr>Calibri Light</vt:lpstr>
      <vt:lpstr>Gill Sans Nova</vt:lpstr>
      <vt:lpstr>Office テーマ</vt:lpstr>
      <vt:lpstr>Worksheet</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Owner</dc:creator>
  <cp:lastModifiedBy>Owner</cp:lastModifiedBy>
  <cp:revision>923</cp:revision>
  <cp:lastPrinted>2023-09-27T09:03:09Z</cp:lastPrinted>
  <dcterms:created xsi:type="dcterms:W3CDTF">2021-07-13T02:12:00Z</dcterms:created>
  <dcterms:modified xsi:type="dcterms:W3CDTF">2023-10-12T02:56:46Z</dcterms:modified>
</cp:coreProperties>
</file>